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7"/>
  </p:notesMasterIdLst>
  <p:handoutMasterIdLst>
    <p:handoutMasterId r:id="rId18"/>
  </p:handoutMasterIdLst>
  <p:sldIdLst>
    <p:sldId id="308" r:id="rId2"/>
    <p:sldId id="294" r:id="rId3"/>
    <p:sldId id="295" r:id="rId4"/>
    <p:sldId id="296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FF00FF"/>
    <a:srgbClr val="FFCF01"/>
    <a:srgbClr val="0000FF"/>
    <a:srgbClr val="3333CC"/>
    <a:srgbClr val="800000"/>
    <a:srgbClr val="009900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5" autoAdjust="0"/>
    <p:restoredTop sz="94686" autoAdjust="0"/>
  </p:normalViewPr>
  <p:slideViewPr>
    <p:cSldViewPr>
      <p:cViewPr varScale="1">
        <p:scale>
          <a:sx n="120" d="100"/>
          <a:sy n="120" d="100"/>
        </p:scale>
        <p:origin x="1350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46" d="100"/>
          <a:sy n="46" d="100"/>
        </p:scale>
        <p:origin x="-1469" y="-8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>
            <a:extLst>
              <a:ext uri="{FF2B5EF4-FFF2-40B4-BE49-F238E27FC236}">
                <a16:creationId xmlns:a16="http://schemas.microsoft.com/office/drawing/2014/main" id="{31566339-FBFF-499E-9C81-5525D680107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5" name="Rectangle 3">
            <a:extLst>
              <a:ext uri="{FF2B5EF4-FFF2-40B4-BE49-F238E27FC236}">
                <a16:creationId xmlns:a16="http://schemas.microsoft.com/office/drawing/2014/main" id="{39624ABB-5AB9-4BA2-85BB-114B8804ABEB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6" name="Rectangle 4">
            <a:extLst>
              <a:ext uri="{FF2B5EF4-FFF2-40B4-BE49-F238E27FC236}">
                <a16:creationId xmlns:a16="http://schemas.microsoft.com/office/drawing/2014/main" id="{D727000D-04B3-4266-8F49-0BD5520B2D62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7" name="Rectangle 5">
            <a:extLst>
              <a:ext uri="{FF2B5EF4-FFF2-40B4-BE49-F238E27FC236}">
                <a16:creationId xmlns:a16="http://schemas.microsoft.com/office/drawing/2014/main" id="{4A70A73D-24E0-4238-A30F-D50F05C1F277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A11EE1DC-EF31-42AC-8415-0DF0A21F38A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3T01:01:38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0090">
    <iact:property name="dataType"/>
    <iact:actionData xml:id="d0">
      <inkml:trace xmlns:inkml="http://www.w3.org/2003/InkML" xml:id="stk0" contextRef="#ctx0" brushRef="#br0">10561 3776 0,'0'0'8,"0"0"-8,0 0 7,0 0 0,0 0 2,0 0 0,0 0 0,0 0 1,0 0-1,8 41 1,-4-16-1,0 33 1,0 25-1,1 32 0,-1 18 2,0-1-2,-4-3 0,-4-9 0,0-8 1,-1-13-1,5-8 0,0-4 0,0-4 1,5 0-1,-1 4 0,0 0 1,4 4 0,4 4-1,1-4 1,3 0-2,1-4 2,0-4-1,-5-5 0,-4-7 1,-4-1-1,-4 1 1,0 3-1,0 5 0,0-1 1,4 5-1,5 4 0</inkml:trace>
    </iact:actionData>
  </iact:action>
  <iact:action type="add" startTime="55129">
    <iact:property name="dataType"/>
    <iact:actionData xml:id="d1">
      <inkml:trace xmlns:inkml="http://www.w3.org/2003/InkML" xml:id="stk1" contextRef="#ctx0" brushRef="#br0">5232 11261 0,'0'0'1,"0"0"2,0 0 6,0 0 1,0 0-1,0 0 0,62 33 1,-21-16-1,17-1 0,12 1 1,17 0-1,17-1 1,12-3 1,16-9-3,9 0 2,8-8-1,8-5 0,17 1 1,20-4 0,21-5-2,25-4 2,29 1-2,29-1 2</inkml:trace>
    </iact:actionData>
  </iact:action>
  <iact:action type="add" startTime="71251">
    <iact:property name="dataType"/>
    <iact:actionData xml:id="d2">
      <inkml:trace xmlns:inkml="http://www.w3.org/2003/InkML" xml:id="stk2" contextRef="#ctx0" brushRef="#br0">6647 12872 0,'0'0'2,"0"0"1,0 0 6,0 0 0,0 0 1,0 0-1,0 0 1,0 0-1,41-13 0,-28 13 1,3 0-1,1 0 0,7 0 1,10 0-1,3 0 1,4 0-1,5 0 0,-1 0 0,1-4 1,-1 0-1,1 0 1,3 0-1,5 4 1,0 0-1,8 0 0,8-4 1,5-1-1,3 1 0,-3 0 1,-5 0-1,-8 0 1,0 0-1,-12 0 0,4-1 1,-5 5-1,9 0 1,-4 0-1,4 5 0,4-1 0,0-4 1,-4 0-1,0 0 0,-4 0 1,-5 0-1,1 4 0,4 0 1,-4 0-1,7 0 0,1 5 0,4-1 1,-4 0-1,-4 0 1,-4 1-1,-5-1 0,-7-4 1,-1 0-1,-4 0 0,0 1 1,-4-1-1,-4 0 0,-5 0 5,-3 0-9,0-4 5,-5 0-2,0 0 2,1 0-1,3 4 1,5 0-1,12 1 0</inkml:trace>
    </iact:actionData>
  </iact:action>
  <iact:action type="add" startTime="72283">
    <iact:property name="dataType"/>
    <iact:actionData xml:id="d3">
      <inkml:trace xmlns:inkml="http://www.w3.org/2003/InkML" xml:id="stk3" contextRef="#ctx0" brushRef="#br0">10813 12901 0,'0'0'7,"0"0"2,0 0 1,0 0 0,0 0-1,75-4 0,-22-1 1,18-3-1,16-8 0,16-1 0,13-4 2,8 5 0,4 3 0,-4 5-3,-12 4 2,-13-4-2,-20 4 1,-5-5 1,-3 1 0,7 0-1</inkml:trace>
    </iact:actionData>
  </iact:action>
  <iact:action type="add" startTime="74208">
    <iact:property name="dataType"/>
    <iact:actionData xml:id="d4">
      <inkml:trace xmlns:inkml="http://www.w3.org/2003/InkML" xml:id="stk4" contextRef="#ctx0" brushRef="#br0">13713 12797 0,'0'0'9,"0"0"-1,0 0 1,0 0 1,0 0-1,0 0 1,46 8-1,-21-3 0,12-1 0,13-4 1,16 0-1,12 0 1,13-4-1,0-1 2,5 5-1,7 0-1,5 0 0,3 0 1,1 0-1,-9 0 2,1 0-4,-1 0 3,9 5-1,0-1 1,8 0 0,0 4-1,-4 0 1,-1 1-2,1-1 3,0 0-3,4-4 2,-4-4-1,-4 0 0,3-4 1,10 0-1,11-4 0,5-5 0,-5 1 2,-3 0-3,-1 3 2,0 1-1,1 0 0,-5 0 1,-8-1-1,-4 1 1,4 4-2,16 0 2,9-5-1,8 1 0,9-4 1,11 3-1,18 1 1,20 0-2,21-5 4</inkml:trace>
    </iact:actionData>
  </iact:action>
  <iact:action type="add" startTime="78740">
    <iact:property name="dataType"/>
    <iact:actionData xml:id="d5">
      <inkml:trace xmlns:inkml="http://www.w3.org/2003/InkML" xml:id="stk5" contextRef="#ctx0" brushRef="#br0">6638 11149 0,'0'0'2,"0"0"0,0 0 7,0 0 1,-49-62-1,28 25 1,-4-9-1,0-7 0,1-5 1,7 8-1,13 4 1,8 1-1,9-5 1,15-8 1,14-4 0,16 0-1,16-4-2,9 8 2,-4 8-1,-5 13 0,-8 8 1,-4 12-1,0 9 2,5 4-4,11 4 3,17 8-1,17 5 0,4 7 1,-4 9-2,-13 0 3,-12 4-1,-17 5-1,-12 3 0,-4 13 1,-13 16-2,-12 17 3,-12 8-2,-17 1-1,-13 7 1,-11 5 1,-18 8 1,-12 0-3,-12-13 2,-8-16-1,-21-21 0,4-20 1,4-17-1,16-21-1,13-16 1</inkml:trace>
    </iact:actionData>
  </iact:action>
  <iact:action type="add" startTime="80664">
    <iact:property name="dataType"/>
    <iact:actionData xml:id="d6">
      <inkml:trace xmlns:inkml="http://www.w3.org/2003/InkML" xml:id="stk6" contextRef="#ctx0" brushRef="#br0">5211 11253 0,'0'0'8,"0"0"7,0 0-13,17-70 8,7-1 0,18-24-1,12-25 0,12-9 2,8 9 0,1 21-2,-5 25 2,-4 20-3,0 16 3,-3 22-3,-6 12 1,-3 12 0,4 13 0,4 16 1,-8 21 0,-17 12 0,-8 9-2,-8 8 3,-21-4-4,-17 8 3,-7 8-1,-26 17 0,-16 4 1,-17 4 0,-20-16 1,-9-21-3,-16-21 2,3-29-2,14-24 1,7-21 0,1-34 0,8-36 1,20-51 0</inkml:trace>
    </iact:actionData>
  </iact:action>
  <iact:action type="add" startTime="96862">
    <iact:property name="dataType"/>
    <iact:actionData xml:id="d7">
      <inkml:trace xmlns:inkml="http://www.w3.org/2003/InkML" xml:id="stk7" contextRef="#ctx0" brushRef="#br0">5815 14139 0,'0'0'2,"0"0"1,0 0 6,0 0 0,0 0 1,0 0-1,0 0 0,91-13 1,21-3-1,29-5 1,20-4 0,0 0 1,-4 9-2,-8 3 0</inkml:trace>
    </iact:actionData>
  </iact:action>
  <iact:action type="add" startTime="97335">
    <iact:property name="dataType"/>
    <iact:actionData xml:id="d8">
      <inkml:trace xmlns:inkml="http://www.w3.org/2003/InkML" xml:id="stk8" contextRef="#ctx0" brushRef="#br0">7565 14217 0,'0'0'7,"0"0"2,0 0 0,0 0 1,0 0-1,0 0 0,54-4 1,0 0-1,24-8 0,22-1 0,11 5 1,14 4 0,-1 4-1</inkml:trace>
    </iact:actionData>
  </iact:action>
  <iact:action type="add" startTime="97745">
    <iact:property name="dataType"/>
    <iact:actionData xml:id="d9">
      <inkml:trace xmlns:inkml="http://www.w3.org/2003/InkML" xml:id="stk9" contextRef="#ctx0" brushRef="#br0">9183 13973 0,'0'0'6,"0"0"3,0 0 1,0 0-1,45 0 0,13 0 1,38-4-1,32 0 1,41 0 1,18-5-2,15 1 2</inkml:trace>
    </iact:actionData>
  </iact:action>
  <iact:action type="add" startTime="100470">
    <iact:property name="dataType"/>
    <iact:actionData xml:id="d10">
      <inkml:trace xmlns:inkml="http://www.w3.org/2003/InkML" xml:id="stk10" contextRef="#ctx0" brushRef="#br0">6274 15410 0,'0'0'2,"0"0"1,0 0 5,50-21 2,16 9-1,42-9 0,49-8 1,33 0 0,38 0-1,28 4 0,22 13 1,7 12-1</inkml:trace>
    </iact:actionData>
  </iact:action>
  <iact:action type="add" startTime="104875">
    <iact:property name="dataType"/>
    <iact:actionData xml:id="d11">
      <inkml:trace xmlns:inkml="http://www.w3.org/2003/InkML" xml:id="stk11" contextRef="#ctx0" brushRef="#br0">8819 15426 0,'0'0'2,"0"0"0,0 0 7,0 0 2,0 0-2,0 0 0,0 0 0,0 0 0,0 0 1,0 0-1,0 0 1,0 0-1,0 0 0,0 0 1,41-33-1,-28 29 0,7 0 1,9 0-1,9 0 1,3-1-1,9 1 0,7 0 0,1 4 1,4 0-1,5 0 5,3 0-7,0 0 4,5-4-3,3 0 2,13 0-1,0 0 0</inkml:trace>
    </iact:actionData>
  </iact:action>
  <iact:action type="add" startTime="108121">
    <iact:property name="dataType"/>
    <iact:actionData xml:id="d12">
      <inkml:trace xmlns:inkml="http://www.w3.org/2003/InkML" xml:id="stk12" contextRef="#ctx0" brushRef="#br0">3511 9121 0,'0'0'2,"0"0"-1,0 0 9,0 0-1,0 0 1,0 0-1,0 0 0,0 0 1,0 0-1,0 0 0,0 0 0,0 0 1,0 0-1,58 4 1,-25 4-1,16 4 0,18 5 1,24 4-1,8-1 0,0 1 2,-8-4 0,-8-1-2,-9-3 2,9 3-4,8 1 3,25 4-1,0 3 1,8 5-1,-4 0 0,-8-8 1,-9-4-1,1-1 1,-1-3-1,0-1 1,-7 0-2,-1-3 2,-4-1-2,0-4 3,12 0-2,5 0 0,8-4 1,-17 5-2,-4-5 2,-8 0-1,0-9 0,8 1 2,4 0-3,5-1 3,-1 1-3,-12 4 1,0 0 0,0-4 0,4-5 1,5 1-1,3 3 4,5 1-7,-1 0 4,1-5-2,-1 5 3,1-4-3,0 3 2,-1 1 1,5-4-4,-9-1 5,1 5-5,3-4 4,5 3-3,0 1 1,-1 0 2,-7 0-3,-1-1 2,1 1-1,-1 4 0,1 0 0,7 0 1,5-1-1,8-3 1,4 4-2,13 0 2,8 0-1,4 0 0,0 4 2,-4 4-3,0 4 2,8 4-1,-4 1 0,-4-1 1,0 1 0,4-1-1,5 5 1,7-1 0,-8-3-3,9-1 4,3 0-3,1-3 0,0-1 3,3-4-3,5 0 4,4-4-5,0 0 3,1 0-1,-10 0 0,5 0 1,0 0-1,0 0 2,0 0-3,0-4 2,0 4-2,0 0 2,0 0-1,-5 0 0,5-4 0,-4 0 0,4-4 1,4-1-1,8 1 3,-4 0-3,1-1 3,-18 1-9,1 4 7,-13 0 0,0-4-1,1-1 1,11 1-1,5-4-1,8-5 3,12 1-3,30-9 3,20 0 0,33-4 0</inkml:trace>
    </iact:actionData>
  </iact:action>
  <iact:action type="add" startTime="115018">
    <iact:property name="dataType"/>
    <iact:actionData xml:id="d13">
      <inkml:trace xmlns:inkml="http://www.w3.org/2003/InkML" xml:id="stk13" contextRef="#ctx0" brushRef="#br0">12770 9001 0,'0'0'2,"0"0"2,0 0 4,0 0 3,0 0-3,-33-46 1,-4 25 1,-9 1-1,-12-5 1,0-4-1,5 0 1,7 0-1,5-4 0,8-9 2,4-3-3,4-13 1,4-4 1,5-5-1,3-3 0,5 0 1,0-5-1,8-4 1,8-12-1,8-8 0,18-9 1,19 1-1,18 7 0,7 13 1,5 21-1,8 12 0,4 13 1,0 8-1,5 4 0,-1 4 0,-8 8 1,-12 9-1,-13 4 0,-4 8 1,-4 4-1,0 5 1,4 8-1,0-1 0,0 9 1,-4 9-1,-4 7 1,-5 5-1,-7 8 0,-9 4 0,-4 4 1,-9 0-1,-3 1 0,-5-9 1,-3-5-1,-1-3 0,-4-4 1,-4-5-1,-8 5 1,-9 3-1,-12 9 0,-12 8 1,-13 1-1,-8-1 0,-8-8 1,-9 0-1,0-8 0,1-9 1,3-12-1,9-13 0,8-16 1,4-12-1,-8-13 0,9-16 1,15-13-1</inkml:trace>
    </iact:actionData>
  </iact:action>
  <iact:action type="add" startTime="123943">
    <iact:property name="dataType"/>
    <iact:actionData xml:id="d14">
      <inkml:trace xmlns:inkml="http://www.w3.org/2003/InkML" xml:id="stk14" contextRef="#ctx0" brushRef="#br0">6208 15940 0,'0'0'2,"0"0"0,0 0 7,0 0 0,0 0 1,0 0-1,0 0 0,79-4 1,-1-9-1,38-12 1,37-12-1,25-13 2,21 1-3,4 3 1,8 5 1,12 8-1,0 4 0</inkml:trace>
    </iact:actionData>
  </iact:action>
  <iact:action type="add" startTime="127597">
    <iact:property name="dataType"/>
    <iact:actionData xml:id="d15">
      <inkml:trace xmlns:inkml="http://www.w3.org/2003/InkML" xml:id="stk15" contextRef="#ctx0" brushRef="#br0">9373 9270 0,'0'0'3,"0"0"-3,0 0 10,0 0 2,0 0-7,0 0 5,-29-54-1,21 12 0,0-11 1,-1-18-1,5-7 0,8-14 1,9-11 0,12-1-1,8 5 0,4 12 0,4 21 1,5 8 0,4 12-1,3 9 0,-3 12 0,4 5 1,0 7-1,-5 9 0,1 8 1,0 9-1,-1 16 0,1 20 1,-5 30-1,-16 16 0,-20 5 1,-22 15-1,-28 10 0,-25 3 1,-9-20-1,5-26 0,16-28 0</inkml:trace>
    </iact:actionData>
  </iact:action>
  <iact:action type="add" startTime="132270">
    <iact:property name="dataType"/>
    <iact:actionData xml:id="d16">
      <inkml:trace xmlns:inkml="http://www.w3.org/2003/InkML" xml:id="stk16" contextRef="#ctx0" brushRef="#br0">8173 9278 0,'0'0'2,"0"0"1,0 0 6,0 0 0,0 0 0,-29-41 1,50 24-1,25-12 1,32-12-1,38-9 0,25-4 0,41 4 2,29 5 1,25 8-3,8 16 1,-8 8-1,4 13 1,16 13-3</inkml:trace>
    </iact:actionData>
  </iact:action>
  <iact:action type="add" startTime="140084">
    <iact:property name="dataType"/>
    <iact:actionData xml:id="d17">
      <inkml:trace xmlns:inkml="http://www.w3.org/2003/InkML" xml:id="stk17" contextRef="#ctx0" brushRef="#br0">10569 14900 0,'0'0'1,"0"0"3,0 0 6,0 0-2,0 0 1,0 0 0,0 0 1,0 0-1,0 0 1,0 0-1,0 0 1,0 0-1,0 0 0,0 0 0,50 63 1,3-30-1,26 12 0,24 5 1,26 0 0,20-9-1,37-8 0,50-16 0,24-21 1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3T01:01:38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8120">
    <iact:property name="dataType"/>
    <iact:actionData xml:id="d0">
      <inkml:trace xmlns:inkml="http://www.w3.org/2003/InkML" xml:id="stk0" contextRef="#ctx0" brushRef="#br0">9104 5738 0,'0'0'2,"0"0"-1,0 0 9,0 0-1,0 0 0,58-33 1,-21 20-1,13-3 1,12 3-1,17 1 0,20 0 1,21 3 0,25 5-1,25 0 0,20 4 1,25-4-1,17-8 0,-5-1 0,5-3 1,8-1-1,0 0 1,-4 1-1</inkml:trace>
    </iact:actionData>
  </iact:action>
  <iact:action type="add" startTime="25560">
    <iact:property name="dataType"/>
    <iact:actionData xml:id="d1">
      <inkml:trace xmlns:inkml="http://www.w3.org/2003/InkML" xml:id="stk1" contextRef="#ctx0" brushRef="#br0">5637 7489 0,'0'0'1,"0"0"3,0 0 6,0 0-1,0 0 1,0 0-1,0 0 0,0 0 1,0 0 0,0 0-1,0 0 0,0 0 1,42-4-1,-38 4 1,0 0-1,0 0 0,0 0 0,0 0 0,-4 0 1,0 0 0,0 0-1,0 0 0,0 0 0,0 0 1,0 0-1,0 0 1,0 0-1,0 0 0,-107-37 0,69 33 1,1 0-1,4 0 1,4-1-1,4 5 1,9 0-1,-1 0 0,5 0 0,4 0 1,3 0-1,1 0 0,0 0 1,4 0-1,0 0 0,0 0 1,0 0-1,0 0 0,120 17 1,-50-5-1,5 1 0,4-5 1,-1 0-1,9-3 0</inkml:trace>
    </iact:actionData>
  </iact:action>
  <iact:action type="add" startTime="37752">
    <iact:property name="dataType"/>
    <iact:actionData xml:id="d2">
      <inkml:trace xmlns:inkml="http://www.w3.org/2003/InkML" xml:id="stk2" contextRef="#ctx0" brushRef="#br0">5166 8222 0,'0'0'2,"0"0"1,0 0 7,0 0-2,0 0 1,0 0 1,0 0-1,0 0 1,0 0-1,0 0 0,0 0 1,0 0-1,0 0 1,0 0-1,0 0 0,0 0 1,0 0 0,0 0-2,0 0 2,0 0 0,0 0-1,53-21 0,-7 17 0,28-4 1,38-4-1,33-5 1,33-4 1</inkml:trace>
    </iact:actionData>
  </iact:action>
  <iact:action type="add" startTime="44525">
    <iact:property name="dataType"/>
    <iact:actionData xml:id="d3">
      <inkml:trace xmlns:inkml="http://www.w3.org/2003/InkML" xml:id="stk3" contextRef="#ctx0" brushRef="#br0">5331 9394 0,'0'0'2,"0"0"1,0 0 6,75-33-1,-13 12 1,12 0 1,13-3-1,21-5 1,32 0 0,55-9 1,53-7-1</inkml:trace>
    </iact:actionData>
  </iact:action>
  <iact:action type="add" startTime="58313">
    <iact:property name="dataType"/>
    <iact:actionData xml:id="d4">
      <inkml:trace xmlns:inkml="http://www.w3.org/2003/InkML" xml:id="stk4" contextRef="#ctx0" brushRef="#br0">5447 7543 0,'0'0'2,"-41"-4"2,7 0 4,-3-4 1,-4-1 1,-5-3 0,1-9-1,-1-12 0,1-17 0,3-20 1,18-9 1,7 1 0,25 3-3,17-3 2,21-1 0,16 0 1,8 5-4,0 7 3,-8 14-1,-4 11 1,-8 13-1,-4 17 0,-1 12 0,5 12 0,3 21 2,-3 21-2,-17 25 1,-20 16-1,-22 17-1,-20 12 2,-8-16-1,8-30 2,13-32-3,16-30 2</inkml:trace>
    </iact:actionData>
  </iact:action>
  <iact:action type="add" startTime="61767">
    <iact:property name="dataType"/>
    <iact:actionData xml:id="d5">
      <inkml:trace xmlns:inkml="http://www.w3.org/2003/InkML" xml:id="stk5" contextRef="#ctx0" brushRef="#br0">19415 1093 0,'0'0'3,"0"0"-3,0 0 0,-17 41 0,-8 9 10,-24 41-1,-34 41 1,-25 26 0,-8 40-1,1 18 0,3-1 1,4-8-1,5-8 1,12-17-1,21-50 0,28-32 0,17-42 5,17-17-5,8-33-2,0-8 0,0 0 3</inkml:trace>
    </iact:actionData>
  </iact:action>
  <iact:action type="add" startTime="62025">
    <iact:property name="dataType"/>
    <iact:actionData xml:id="d6">
      <inkml:trace xmlns:inkml="http://www.w3.org/2003/InkML" xml:id="stk6" contextRef="#ctx0" brushRef="#br0">19671 935 0,'0'0'7,"0"0"3,0 0-1,46 83 0,7 50 1,5 40-1,-16 34 2,-22 25 0,-20 8-2,-8 17 1,-8-8-1,3-42 1,9-42-1,-13-74 0,1-41 0</inkml:trace>
    </iact:actionData>
  </iact:action>
  <iact:action type="add" startTime="62259">
    <iact:property name="dataType"/>
    <iact:actionData xml:id="d7">
      <inkml:trace xmlns:inkml="http://www.w3.org/2003/InkML" xml:id="stk7" contextRef="#ctx0" brushRef="#br0">18852 2194 0,'0'0'6,"0"0"5,0 0-2,0 0 0,0 0 0,0 0 1,0 0-1,108-41 0,90-1 1,112-24 0,21 16-2,-24 17 1</inkml:trace>
    </iact:actionData>
  </iact:action>
  <iact:action type="add" startTime="62529">
    <iact:property name="dataType"/>
    <iact:actionData xml:id="d8">
      <inkml:trace xmlns:inkml="http://www.w3.org/2003/InkML" xml:id="stk8" contextRef="#ctx0" brushRef="#br0">20457 2070 0,'0'0'7,"0"0"2,0 0 2,0 0-3,50 16 2,12-7-1,41-1 0,50 0 1,38 0-1</inkml:trace>
    </iact:actionData>
  </iact:action>
  <iact:action type="add" startTime="62744">
    <iact:property name="dataType"/>
    <iact:actionData xml:id="d9">
      <inkml:trace xmlns:inkml="http://www.w3.org/2003/InkML" xml:id="stk9" contextRef="#ctx0" brushRef="#br0">21231 1374 0,'0'0'6,"0"0"3,0 0 1,58 58-1,4 0 1,29 17-1,0-1 0,-12 1 2,-22-1-2,-23 1 0,-34 8 0,-38 41 1,-61 41-1,-46 18 0,5-34 1,32-50 0,50-33-2,37-41 1</inkml:trace>
    </iact:actionData>
  </iact:action>
  <iact:action type="add" startTime="63060">
    <iact:property name="dataType"/>
    <iact:actionData xml:id="d10">
      <inkml:trace xmlns:inkml="http://www.w3.org/2003/InkML" xml:id="stk10" contextRef="#ctx0" brushRef="#br0">23217 530 0,'0'0'7,"0"0"2,0 0 1,0 0-1,-42 107 1,-15 34-1,-39 66 1,-24 41-1,-8 1 0,21-1 1,20-32-1,29-43 0,21-40 1,16-42-1,4-33 0,9-25 1,8-16-1,0-17 0,0-9 1,0 9-1,25-91 1,16 0-1,13-8 0,16 8 0,9 16 1,0 26-1,-9 15 0,8 26 1,9 8-1,21 17 0,16 32 0,-25 26 1,-49-1-1,-46 9 0,-41 8 1,-54 17-1,-50 0 1,-12-26-1,17-32 1,24-42-1,17-32 0</inkml:trace>
    </iact:actionData>
  </iact:action>
  <iact:action type="add" startTime="63815">
    <iact:property name="dataType"/>
    <iact:actionData xml:id="d11">
      <inkml:trace xmlns:inkml="http://www.w3.org/2003/InkML" xml:id="stk11" contextRef="#ctx0" brushRef="#br0">21504 3833 0,'0'0'7,"0"0"9,0 0-14,153-66 8,112 0-1,149-25 2,57 0 0,5 33-1,-4 25-1</inkml:trace>
    </iact:actionData>
  </iact:action>
  <iact:action type="add" startTime="69556">
    <iact:property name="dataType"/>
    <iact:actionData xml:id="d12">
      <inkml:trace xmlns:inkml="http://www.w3.org/2003/InkML" xml:id="stk12" contextRef="#ctx0" brushRef="#br0">6183 10508 0,'0'0'2,"0"0"2,0 0 4,0 0 1,0 0 1,0 0-1,0 0 0,0 0 0,0 0 1,25-42-1,54 13 1,95-25-1</inkml:trace>
    </iact:actionData>
  </iact:action>
  <iact:action type="add" startTime="73751">
    <iact:property name="dataType"/>
    <iact:actionData xml:id="d13">
      <inkml:trace xmlns:inkml="http://www.w3.org/2003/InkML" xml:id="stk13" contextRef="#ctx0" brushRef="#br0">20503 12048 0,'0'0'2,"0"0"2,0-75 4,-4 5 0,-5-34 2,-3-20 0,-13 0 0,-8 25-2,-8 20 2,-5 25-1,-4 21 1,1 29-1,-13 29 0,-17 45 1,9 34-1,16 7 6,29-15-9,25-26 5,17-8-4,24-4 3,17-12-1,17-17 0,-1-17 1,0-16-1,5-17 2,12-12-3,4-8 2,-16-5-1,-9 1 0,-20 7 0,-13 9 1,-12 13-1,-9 7 1,-3 9-1,3 5-1,9 7 2,12 5 0,13 7-2,8-3 3,4-4-2,-4-9 0</inkml:trace>
    </iact:actionData>
  </iact:action>
  <iact:action type="add" startTime="74317">
    <iact:property name="dataType"/>
    <iact:actionData xml:id="d14">
      <inkml:trace xmlns:inkml="http://www.w3.org/2003/InkML" xml:id="stk14" contextRef="#ctx0" brushRef="#br0">22067 10429 0,'0'0'7,"0"0"2,-91 124 1,-29 62 0,-62 113 0,-34 69-1,10 5 0,40-59 0,54-86 1,50-75-1,29-49 1,25-34-1,12-33 1,9-24-1,-13-13-1,49-54 5,9-70-4,21-87 1,12-63-1,4-3 2,-8 33-3,0 37 2,-9 41-1,-3 34 0,-21 36 1,-13 34-1,-16 25 1,-5 16-1,-3 13 1,-1 8-2,9 21-1,8 37 2,9 66 0,-1 46 1,-8 12-1,-4-21 1,-4-45-1,-4-29 0,-5-25 0,1-16 1,-5-13-1,-8-12 0,-8-9 1,-8-4-1,-9-4 0,-16-8 1,-29-8-1,-9-9 0,-8-4 1,13-4-1,12 5 0,13 3 1,12 4-1,8 5 0,12 4 0,9 3 1,13 1-1,24-8 1,58-17-1,70-17 0,50-12 0</inkml:trace>
    </iact:actionData>
  </iact:action>
  <iact:action type="add" startTime="75046">
    <iact:property name="dataType"/>
    <iact:actionData xml:id="d15">
      <inkml:trace xmlns:inkml="http://www.w3.org/2003/InkML" xml:id="stk15" contextRef="#ctx0" brushRef="#br0">23105 10735 0,'0'0'7,"0"0"2,0 0 0,-62 104 1,-58 70-1,-70 91 2,-17 33 0,33-25-1,50-66-1,45-45 2,30-51-4,20-40 3,21-34-2,8-25 1,0-12 1,0 0-3,70-169 3,4-55-1,21-33 1,-3 21-1,-6 29 0,-15 58 0,-17 33 0,-13 34 1,-4 24-1,-12 16 0,0 13 1,0 9-1,-1 15 1,5 14-1,9 28 0,20 54 1,8 62-1,-4 34 0,-17-9 1,-12-42-1,-8-32 1,-8-30-1,-13-24 0,-8-13 0,-9-12 0,-11-13 1,-10-7 0,-11-10-1,-9-7 0,-4-9 1,4-8-2,13 0 2,12 5-1,8-1 1,9 4-1,8 4 0,12-3 1,17-9-1,37-13 0,46-7 1,41-1-1,20 13 0</inkml:trace>
    </iact:actionData>
  </iact:action>
  <iact:action type="add" startTime="75829">
    <iact:property name="dataType"/>
    <iact:actionData xml:id="d16">
      <inkml:trace xmlns:inkml="http://www.w3.org/2003/InkML" xml:id="stk16" contextRef="#ctx0" brushRef="#br0">19158 13265 0,'0'0'7,"0"0"4,-41-8-4,41 4 3,0 4-1,107-62 1,79-30 4,100-40-9,49-9 4,17 17 0,16 20 2,17 22-3,16 11 1,5 22 1,20 11-1,-29 22 0,-16 12 1,-5 8-1</inkml:trace>
    </iact:actionData>
  </iact:action>
  <iact:action type="add" startTime="115342">
    <iact:property name="dataType"/>
    <iact:actionData xml:id="d17">
      <inkml:trace xmlns:inkml="http://www.w3.org/2003/InkML" xml:id="stk17" contextRef="#ctx0" brushRef="#br0">19195 13261 0,'0'0'2,"0"0"0,0 0 9,-58-83-2,42-41-1,12-91 2,16-50 1,9-50-3,0 0 2,3 42-1,-3 16 0,4 30 1,4 28-1,8 13 0,13 20 0,12 17 2,8 16-3,5 9 2,-1 12-1,1 17 0,16 17 1,24 15-1,18 14 0,20 7 1,0 18-1,12 7 0,9 13 1,8 8-1,25 4 0,8 9 0,13-1 1,-1 1 0,1-1-1,-5 1 0,1 4 0,-9-5 1,-12 1-1,-13-5 2,-16 1-3,-21 3 1</inkml:trace>
    </iact:actionData>
  </iact:action>
  <iact:action type="add" startTime="115749">
    <iact:property name="dataType"/>
    <iact:actionData xml:id="d18">
      <inkml:trace xmlns:inkml="http://www.w3.org/2003/InkML" xml:id="stk18" contextRef="#ctx0" brushRef="#br0">23970 10077 0,'0'0'9,"0"0"0,0 0 0,0 46 0,0-13 0,-4 21 1,-5 32-1,-11 47 1,-9 37-1,-8 24 1,-9 9-1,-8-4 0,-16 0 1,-13-21 2,-4-42-6,-33-11 4,-41-5-1,-50-4 0,-50-1 1,-20-23-1,-17-22 0,-8-12 1</inkml:trace>
    </iact:actionData>
  </iact:action>
  <iact:action type="add" startTime="128441">
    <iact:property name="dataType"/>
    <iact:actionData xml:id="d19">
      <inkml:trace xmlns:inkml="http://www.w3.org/2003/InkML" xml:id="stk19" contextRef="#ctx0" brushRef="#br0">5252 10114 0,'0'0'1,"0"0"3,0 0 4,0 0 1,0 0 1,0 0-1,0 0 1,0 0-1,-41-8 1,37 4-1,0 4 1,0 0-1,4 0 0,0 0 1,0 0-1,0 0 0,0 0 1,0 0-1,0 0 0,0 0 0,0 0 1,53 45-1,-36-32 1,4-1-1,-5 1 1,13-1-1,13 1 0,11 3 1,14 1-1,15-1 1,13 1 0,13-9-2,16 0 2,13-4-1,20 5 0,21 7 1</inkml:trace>
    </iact:actionData>
  </iact:action>
  <iact:action type="add" startTime="133406">
    <iact:property name="dataType"/>
    <iact:actionData xml:id="d20">
      <inkml:trace xmlns:inkml="http://www.w3.org/2003/InkML" xml:id="stk20" contextRef="#ctx0" brushRef="#br0">4913 11332 0,'0'0'1,"0"0"1,0 0 15,0 0-15,0 0 8,0 0-1,0 0 0,54-9 0,-25 1 1,21 0-1,12-1 1,41-3-1,50 0 1,58-1-1,42 1 0</inkml:trace>
    </iact:actionData>
  </iact:action>
  <iact:action type="add" startTime="138507">
    <iact:property name="dataType"/>
    <iact:actionData xml:id="d21">
      <inkml:trace xmlns:inkml="http://www.w3.org/2003/InkML" xml:id="stk21" contextRef="#ctx0" brushRef="#br0">4255 15248 0,'0'0'3,"0"0"0,0 0 6,0 0-1,0 0 2,75-58-1,-9 29 0,33-12 1,30-5-1,28 1 1,29-1-1,21 9 1,16 12-1,13 13 0,8 12 0</inkml:trace>
    </iact:actionData>
  </iact:action>
  <iact:action type="add" startTime="147607">
    <iact:property name="dataType"/>
    <iact:actionData xml:id="d22">
      <inkml:trace xmlns:inkml="http://www.w3.org/2003/InkML" xml:id="stk22" contextRef="#ctx0" brushRef="#br0">6725 5361 0,'0'0'2,"0"0"-1,0 0 9,71-25-1,3 9 1,17-1-1,17-3 1,16-5 0,29-8-1,41-13 0,30-8 1,-5 5-1,-16 7 0,-29 13 1,-34 13-2</inkml:trace>
    </iact:actionData>
  </iact:action>
  <iact:action type="add" startTime="147949">
    <iact:property name="dataType"/>
    <iact:actionData xml:id="d23">
      <inkml:trace xmlns:inkml="http://www.w3.org/2003/InkML" xml:id="stk23" contextRef="#ctx0" brushRef="#br0">7789 4442 0,'0'0'7,"0"0"2,20 70 0,5 26 0,4 61 1,-4 42 0,0 41-1,4 4 0,12-20 1,21-25-1,21-30 0</inkml:trace>
    </iact:actionData>
  </iact:action>
  <iact:action type="add" startTime="159914">
    <iact:property name="dataType"/>
    <iact:actionData xml:id="d24">
      <inkml:trace xmlns:inkml="http://www.w3.org/2003/InkML" xml:id="stk24" contextRef="#ctx0" brushRef="#br0">9547 14909 0,'0'0'2,"0"0"2,0 0 7,0 0-3,0 0 0,62-33 1,37 4 0,42-9 1,29 1 0,3 8-1,-3 8 1,0 9-2,-5 4 1,5 8 1,12 4-1,16 4 1,13 0-1,-4-3 1</inkml:trace>
    </iact:actionData>
  </iact:action>
  <iact:action type="add" startTime="162227">
    <iact:property name="dataType"/>
    <iact:actionData xml:id="d25">
      <inkml:trace xmlns:inkml="http://www.w3.org/2003/InkML" xml:id="stk25" contextRef="#ctx0" brushRef="#br0">5273 14789 0,'0'0'6,"-54"0"3,5-4 1,-5-1-1,0-3 1,4 0-1,5-9 0,-1-12 1,5-20-1,8-26 2,21-20-3,12-9 2,20-7-1,30 3 1,20 0-1,21-8 0,21 0 0,12 13 1,-4 24-1,-12 34 1,-17 36-1,-9 34 0,-7 33 1,-30 37-1,-36 21 0,-42 42 1,-42 36-1,-20-16 0,12-53 1,29-59-1,30-41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3T01:01:38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695">
    <iact:property name="dataType"/>
    <iact:actionData xml:id="d0">
      <inkml:trace xmlns:inkml="http://www.w3.org/2003/InkML" xml:id="stk0" contextRef="#ctx0" brushRef="#br0">6576 3163 0,'0'0'2,"0"0"1,0 0 6,0 0 1,0 0-1,0 0 0,0 0 1,0 0-1,0 0 0,0 0 1,0 0-1,0 0 0,0 0 1,0 0-1,91-33 0,-4 33 1,25 8-1,8 8 0,-8-7 2,-17 7 0,0-7-2,4 7 1,9-8-1,-5 9 0,1 0 1,-9-1-1,0 1 1,4-1-2,9 1 2,8-9-1,4 0 1,-9 1-1,1-9 0,12 0 2,29-9-4</inkml:trace>
    </iact:actionData>
  </iact:action>
  <iact:action type="add" startTime="7920">
    <iact:property name="dataType"/>
    <iact:actionData xml:id="d1">
      <inkml:trace xmlns:inkml="http://www.w3.org/2003/InkML" xml:id="stk1" contextRef="#ctx0" brushRef="#br0">15513 3461 0,'0'0'9,"95"0"5,21 0-11,37 0 6,25 0 2,0 0-3,0 0 2,-4 8-1,-5 0 1,-3-8-1,-5 9 0,5-9 0,16-9 1</inkml:trace>
    </iact:actionData>
  </iact:action>
  <iact:action type="add" startTime="15204">
    <iact:property name="dataType"/>
    <iact:actionData xml:id="d2">
      <inkml:trace xmlns:inkml="http://www.w3.org/2003/InkML" xml:id="stk2" contextRef="#ctx0" brushRef="#br0">22079 8520 0,'0'0'1,"0"0"2,0 0 6,54-16 1,16 3-1,42-3 0,33-13 1,20-4 0,26-9-2,15 5 2,10 4 0,7 4-1,9 12 0,-1 9 0,-7 12 1,-17 0-1,-17 0 0</inkml:trace>
    </iact:actionData>
  </iact:action>
  <iact:action type="add" startTime="16010">
    <iact:property name="dataType"/>
    <iact:actionData xml:id="d3">
      <inkml:trace xmlns:inkml="http://www.w3.org/2003/InkML" xml:id="stk3" contextRef="#ctx0" brushRef="#br0">4206 9025 0,'0'0'8,"0"0"0,0 0 1,0 0 1,58 5-1,-17 3 0,25 0 1,34 0-1,32-3 1,46-10 0,53-11-2,51-9 2,36-4-1,30-4 1,-5 4-1,1 0 0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3T01:01:38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026">
    <iact:property name="dataType"/>
    <iact:actionData xml:id="d0">
      <inkml:trace xmlns:inkml="http://www.w3.org/2003/InkML" xml:id="stk0" contextRef="#ctx0" brushRef="#br0">13453 7721 0,'0'0'1,"0"0"2,0 0 6,62-4 0,0-4 0,50-9 1,20-3-1,29-5 2,21-8-3,21-1 2,20 1-1,26 0 0,20 4 0,20 4 1,13 5-1,4 3 1,1 1-1,-1-1 0,12 0 0,5-3 2,12-9-3,9-4 2,11-5-1,14-3 1,11 0-2</inkml:trace>
    </iact:actionData>
  </iact:action>
  <iact:action type="add" startTime="29413">
    <iact:property name="dataType"/>
    <iact:actionData xml:id="d1">
      <inkml:trace xmlns:inkml="http://www.w3.org/2003/InkML" xml:id="stk1" contextRef="#ctx0" brushRef="#br0">15372 3560 0,'0'0'1,"0"0"1,0 0 17,0 0-17,0 58 5,5-25 3,-1 25-1,0 17 1,-4 16-1,-4 25 0,0 8 2,-5 17-3,-3 8 1,-5-4 1,1 12-1,-5 5 1,5-9-1,-5-12 0,4-1 1,1 5-1,3-4 1,1-13-1,4-12 0,4-16 0,4-5 1,0-8-1,0-4 0,4-5 1,4-7-1,8-9 0,1-8 0,8-9 1,4-12 0,4-4-1,8-4 0,5-4 1,8-5-1,4-3 0,8-1 0,8-4 1,1-3-1,7-5 1,1 0 0,8-9-2,0 1 2,-4-4-1,-8-5 0,-9-4 0,-4-4 1,0-8-1,1-8 1,-5-5-1,0-7 1,0-14-1,-4-7 0,-5-13 0,-7-8 1,-5-17-1,-8-12 0,-8-1 1,-8 5-1,-9 0 1,-8 0-2,-4-8 2,-8-17 0,-1-12-1,-3-17 0,-1-13 1,1-11-1,3-1-1,5 9 2,8 7 0,8 9-1,9 9 1,12-17-1,8-9 0</inkml:trace>
    </iact:actionData>
  </iact:action>
  <iact:action type="add" startTime="30612">
    <iact:property name="dataType"/>
    <iact:actionData xml:id="d2">
      <inkml:trace xmlns:inkml="http://www.w3.org/2003/InkML" xml:id="stk2" contextRef="#ctx0" brushRef="#br0">19253 2509 0,'0'0'6,"42"8"4,32 8-1,58 9 0,51 8 1,23 1 1,10-10-1,11-7 0,17-1-1,17 1 0,20 0 1,21-1-1,4 9 2,9-8-3,-9-1 2,0-8-2,-12-8 2,-4-8-1,-5-8 0,-24-9 1,-17 8-1,-29-8 2,-33 9-3,-33 7 2</inkml:trace>
    </iact:actionData>
  </iact:action>
  <iact:action type="add" startTime="31106">
    <iact:property name="dataType"/>
    <iact:actionData xml:id="d3">
      <inkml:trace xmlns:inkml="http://www.w3.org/2003/InkML" xml:id="stk3" contextRef="#ctx0" brushRef="#br0">19580 3867 0,'0'0'7,"0"0"1,0 0 2,99 41-1,9-8 1,45-8-1,37-8 1,42-17-1,70-17 1,62-8-1,29 0 0,9-8 0,-5 17 1,-25 16-1,-12 0 1,-8 0-1,-13 16 0,-12-8 1,0-8-1</inkml:trace>
    </iact:actionData>
  </iact:action>
  <iact:action type="add" startTime="35671">
    <iact:property name="dataType"/>
    <iact:actionData xml:id="d4">
      <inkml:trace xmlns:inkml="http://www.w3.org/2003/InkML" xml:id="stk4" contextRef="#ctx0" brushRef="#br0">14781 4049 0,'0'0'2,"-25"49"0,8 1 7,-12 16 0,9 1 1,7-1 0,9-8-1,8 0 0,0 8 2,-4 9-1,-8 28 1,-12 30-3,-18 24 2,-7 9 0,3-13-1,1-8 1,20-17-1,17-29 0</inkml:trace>
    </iact:actionData>
  </iact:action>
  <iact:action type="add" startTime="36069">
    <iact:property name="dataType"/>
    <iact:actionData xml:id="d5">
      <inkml:trace xmlns:inkml="http://www.w3.org/2003/InkML" xml:id="stk5" contextRef="#ctx0" brushRef="#br0">14640 5606 0,'0'0'7,"0"0"2,62 53 2,-8 5-3,0 13 1,-13 7 1,-20 5-1,-13 0 1,-8 4 2,-8 8-5,4 0 2,8-12 0,16-8 0,22-13 1</inkml:trace>
    </iact:actionData>
  </iact:action>
  <iact:action type="add" startTime="78207">
    <iact:property name="dataType"/>
    <iact:actionData xml:id="d6">
      <inkml:trace xmlns:inkml="http://www.w3.org/2003/InkML" xml:id="stk6" contextRef="#ctx0" brushRef="#br0">16444 5808 0,'0'0'2,"0"0"3,0-49 2,-4 11 5,-9-15-6,-7-5 3,-13-4 1,-17 4-1,-8 8 1,-8 9 0,-4 12-1,7 8 0,14 8 0,7 9 1,9 8-1,4 9 0,0 16 1,5 12-1,3 13 0,9 8 1,7-4-1,14-4 0,7-9 1,13-7-1,4-13 0,5-17 1,-1-12-1,12-13 0,9-16 0,4-13 1,0 1-1,1-1 1,-1 13-1,-9 17 0,-3 20 0,8 33 1,4 42-1,-4 33 0,-13 4 1,-7-25 1,-5-33-4,0-34 2</inkml:trace>
    </iact:actionData>
  </iact:action>
  <iact:action type="add" startTime="78939">
    <iact:property name="dataType"/>
    <iact:actionData xml:id="d7">
      <inkml:trace xmlns:inkml="http://www.w3.org/2003/InkML" xml:id="stk7" contextRef="#ctx0" brushRef="#br0">16303 4231 0,'0'0'6,"0"0"3,-58 33 1,5 17-1,-26 41 0,-16 16 1,-4 18 1,12-9-3,25-13 2,29-24 0,20-25-1,17-21 0,13-13 0</inkml:trace>
    </iact:actionData>
  </iact:action>
  <iact:action type="add" startTime="79200">
    <iact:property name="dataType"/>
    <iact:actionData xml:id="d8">
      <inkml:trace xmlns:inkml="http://www.w3.org/2003/InkML" xml:id="stk8" contextRef="#ctx0" brushRef="#br0">16279 4239 0,'0'0'6,"0"0"4,28 50-1,14 16 0,-1 34 1,-4 11-1,-12 1 2,-16-13-1,-9-20 0,0-21 0,-5-16-2,1-22 2</inkml:trace>
    </iact:actionData>
  </iact:action>
  <iact:action type="add" startTime="79404">
    <iact:property name="dataType"/>
    <iact:actionData xml:id="d9">
      <inkml:trace xmlns:inkml="http://www.w3.org/2003/InkML" xml:id="stk9" contextRef="#ctx0" brushRef="#br0">15894 4686 0,'0'0'7,"0"0"2,0 0 1,0 0-1,99 0 1,67-8-1,65 0 1,17 0-1</inkml:trace>
    </iact:actionData>
  </iact:action>
  <iact:action type="add" startTime="80055">
    <iact:property name="dataType"/>
    <iact:actionData xml:id="d10">
      <inkml:trace xmlns:inkml="http://www.w3.org/2003/InkML" xml:id="stk10" contextRef="#ctx0" brushRef="#br0">16349 3039 0,'0'0'6,"0"0"4,0 0-1,-50-25 1,34 25-1,-5 8 0,-12 9 1,-17 16-1,-12 33 0,-4 25 1,4 17 0,8 8-1,13 0 0,8-9 1,0-16-1,-1-8 0,5-25 1,5-17-1,7-24 0</inkml:trace>
    </iact:actionData>
  </iact:action>
  <iact:action type="add" startTime="80363">
    <iact:property name="dataType"/>
    <iact:actionData xml:id="d11">
      <inkml:trace xmlns:inkml="http://www.w3.org/2003/InkML" xml:id="stk11" contextRef="#ctx0" brushRef="#br0">16175 2790 0,'0'0'8,"0"0"-1,0 0 3,50 75-1,8-1 0,8 9 1,-8 8-1,0 8 2,-5-7 0,1 7-1,-4 0-1,-9-8 0,-12-16 1,-8-17-1</inkml:trace>
    </iact:actionData>
  </iact:action>
  <iact:action type="add" startTime="80614">
    <iact:property name="dataType"/>
    <iact:actionData xml:id="d12">
      <inkml:trace xmlns:inkml="http://www.w3.org/2003/InkML" xml:id="stk12" contextRef="#ctx0" brushRef="#br0">16159 3643 0,'0'0'8,"0"0"0,0 0 1,82 25 1,55-17-1,90-8 1</inkml:trace>
    </iact:actionData>
  </iact:action>
  <iact:action type="add" startTime="81524">
    <iact:property name="dataType"/>
    <iact:actionData xml:id="d13">
      <inkml:trace xmlns:inkml="http://www.w3.org/2003/InkML" xml:id="stk13" contextRef="#ctx0" brushRef="#br0">16212 4165 0,'0'0'6,"0"0"4,-53-9 1,11 9-4,-20-8 3,-17-17-1,-16-8 1,-8-8 0,4-17-1,16-8 0,25-17 1,33 0-1,38-33 0,49-41 1,74-67-1,63-8 0,24 17 0,1 33 1,-13 41-1,-29 58 1,-25 34-1,-37 32 0,-17 34 1,-16 24-1,-21 33 3,-41 42-6,-50 33 4,-95 83-1,-111 42 0,-76-26 1,-15-49-1,32-75 0,63-66 1,61-33-1</inkml:trace>
    </iact:actionData>
  </iact:action>
  <iact:action type="add" startTime="83430">
    <iact:property name="dataType"/>
    <iact:actionData xml:id="d14">
      <inkml:trace xmlns:inkml="http://www.w3.org/2003/InkML" xml:id="stk14" contextRef="#ctx0" brushRef="#br0">17540 3411 0,'0'0'6,"0"0"3,0 0 1,0 0-1,0 0 0,42 50 1,-34-17-1,0 0 1,1 9-1,-5 7 0,0 17 1,4 17-1,0 17 2,5 24-1,-13 8 1,0 9-3,-8 0 2,-9 12-1,-4-4 0,1-4 1,-1-4 0,4-9 0,5 5-3,4-9 4,-1 5-3,5-1 1,0-3 1,-8-9-1,3-9 1,1 1-1,0-4 2,0-9-4,-5-8 4,1-16-4,-1-13 3,1-17 0,0-7-1,3-13 0,1-9 5,4-8-9,0-8 1,4 0 4,0 0-1,-25-95 0,13-12 1,7-51 0,-3-36-1,16-22 0,-3-24 1,7 4-1,0 8 1,5 13-1,-5 8 0,1 13 0,-1 11 1,-4 10-1,5 23 1,-1 1-1,-3 25 0,-5 17 0,-4 24 1,0 17-1,0 24 0,0 9 1,0 8-1,0 9 0,4 16 1,0 0-1,-4 0 0,0 0 0,62 182 1,-25 8-1,-4 42 1,-4 8-1,-8 0 0,-9-12 1,-3 4-1,-9 0 0,-9-9 1,1-12-1,0-16 1,-9-29-2,5-30 2,4-32-1,3-34 1,1-33-2,0-24 2,4-13-1,0 0 1,0 0-1,0-170 0,4-4 1,0-62-1,5-29 0,-1-4 1,0 4-1,1 13 1,-1 16-1,0 24 0,-4 30 0,0 33 1,-4 33 0,0 25-1,0 25 0,-4 16 1,4 25-2,-4 17 1,4 8 1,-29 133 0,-12 173-1,-5 158 1,38 37-1,45-50 0,42-58 0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3T01:01:38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411">
    <iact:property name="dataType"/>
    <iact:actionData xml:id="d0">
      <inkml:trace xmlns:inkml="http://www.w3.org/2003/InkML" xml:id="stk0" contextRef="#ctx0" brushRef="#br0">6812 4885 0,'0'0'1,"0"0"2,0 0 6,0 0 0,-45 0 1,32 0-1,1 0 1,-1 0-1,1 0 0,0 0 0,-1 0 1,5 0-1,0 0 0,-1 0 1,5 0-1,0 0 0,4 0 1,0 0-1,0 0 0,0 0 0,0 0 1,157 13-1,-57-1 1,7 0-1,13-3 0,4-1 2,13-4-1,12-4-3,8-4 3</inkml:trace>
    </iact:actionData>
  </iact:action>
  <iact:action type="add" startTime="10115">
    <iact:property name="dataType"/>
    <iact:actionData xml:id="d1">
      <inkml:trace xmlns:inkml="http://www.w3.org/2003/InkML" xml:id="stk1" contextRef="#ctx0" brushRef="#br0">9332 5084 0,'0'0'2,"0"0"1,0 0 5,66-4 3,4 0-3,38-9 1,24-3 1,26-9 0,15 0-2,18-4 2,11 8 0,22 9-1,-1 12 0,9 12 1,20 13-1,9 4 0,-5 0 0,13-4 1,0-9-1,33-7 1,13-9-1,36-21 0,26-16 1</inkml:trace>
    </iact:actionData>
  </iact:action>
  <iact:action type="add" startTime="15129">
    <iact:property name="dataType"/>
    <iact:actionData xml:id="d2">
      <inkml:trace xmlns:inkml="http://www.w3.org/2003/InkML" xml:id="stk2" contextRef="#ctx0" brushRef="#br0">14379 1126 0,'0'0'2,"0"0"1,-8 41 5,4 1 1,0-1 1,4 0-1,0 1 0,0 7 1,0-7-1,0 16 0,4 16 0,0 9 2,0 8-2,0-8 0,5 0 0,7 0 1,5-17-1,12-16 0,21-9 1,33-8-1,33-16 0,62-26 1,74-24-1</inkml:trace>
    </iact:actionData>
  </iact:action>
  <iact:action type="add" startTime="15610">
    <iact:property name="dataType"/>
    <iact:actionData xml:id="d3">
      <inkml:trace xmlns:inkml="http://www.w3.org/2003/InkML" xml:id="stk3" contextRef="#ctx0" brushRef="#br0">15654 728 0,'0'0'7,"0"0"9,0 0-14,0 0 8,4 67-1,0-26 0,-4 9 1,-4 16-1,0 17 0,0 8 1,4 8 0,0 9 1,12 16-1,9 8-1,8-16 1,0-16-1,0-17 0,4-25 1,0-17-1,4-8 1,17-8-1,24-9 1,30-16-2,41-8 3,41-8-2,34-18 2</inkml:trace>
    </iact:actionData>
  </iact:action>
  <iact:action type="add" startTime="18146">
    <iact:property name="dataType"/>
    <iact:actionData xml:id="d4">
      <inkml:trace xmlns:inkml="http://www.w3.org/2003/InkML" xml:id="stk4" contextRef="#ctx0" brushRef="#br0">13813 2691 0,'0'0'6,"0"0"12,0 0-17,0 0 8,62 25 1,0-17-1,16 0 0,22-16 1,20 0-1,29-9 2,16 9-1,25 8 0,30 8 0</inkml:trace>
    </iact:actionData>
  </iact:action>
  <iact:action type="add" startTime="25463">
    <iact:property name="dataType"/>
    <iact:actionData xml:id="d5">
      <inkml:trace xmlns:inkml="http://www.w3.org/2003/InkML" xml:id="stk5" contextRef="#ctx0" brushRef="#br0">14892 5187 0,'0'0'1,"0"0"3,0 0 13,0 0-16,0 0 8,0 0 0,0 0 1,0 0-1,0 0 0,0 0 1,79-20-1,12-5 0,42-8 1,7 0 0,9 12-1,0 8 0,-8 9 0,-5 8 1,-7 5-1,-18-1 1,-16-4-1,-16-4 0,-13 0 1,-8-4-1,-12 0 0,-9 4 0,-12 0 1,-5 0-1,-11 0 0,-5 0 1,-4 0-1,0 0 0,0 0 1,-112 4-1,-4 8 1,-24 9-1,-14 4 0,6-4 1,7 4-1,13-1 1,-1 1-1,18-4 0,7-5 0,13-3 1,4-5-1,13 0 0,16-3 0,17-1 1,12-4-1,8 0 0,8 0 1,9 0-1,4 0 0,9 0 0,11 0 1,22 0 0,28-4-1,33-1 0,26 1 0,-1 0 1,-8 0-1,-25 0 1,-12 0-1,-17 0 0,-12-1 1,-13 1-1,-12 0 0,-8 0 1,-9 4-2</inkml:trace>
    </iact:actionData>
  </iact:action>
  <iact:action type="add" startTime="27914">
    <iact:property name="dataType"/>
    <iact:actionData xml:id="d6">
      <inkml:trace xmlns:inkml="http://www.w3.org/2003/InkML" xml:id="stk6" contextRef="#ctx0" brushRef="#br0">15600 2550 0,'0'0'6,"0"0"3,0 0 1,0 0 0,58 8-1,-21-8 0,17-8 1,20 0 0,17-9-1,21 1 0,8-1 2,0 0-3,-4 9 2,-4 8 0,-9-8-2,-4 8 2,-12 0 0,-16 0-1,-22-8 0,-12 8 0,-16-9 0,-8 9 1,-9 0-1,-4 0 0,0 0 0,0 0 1,-87 0 0,16 0-1,-11 0 0,-13 0 2,-1 0-4,10 9 3,11 7 0,17-8-1,17 1 0,12-1 0,8-8 0,9 8 2,8-8-3,4 0 1,0 0 1,0 0-1,0 0 0,99 0 1,-29 0-1,13 0 2,0 0-3,-1 0 2</inkml:trace>
    </iact:actionData>
  </iact:action>
  <iact:action type="add" startTime="43850">
    <iact:property name="dataType"/>
    <iact:actionData xml:id="d7">
      <inkml:trace xmlns:inkml="http://www.w3.org/2003/InkML" xml:id="stk7" contextRef="#ctx0" brushRef="#br0">5720 6947 0,'0'0'1,"0"0"3,0 0 11,0 0-12,0 0 6,0 0 0,70-17 1,54-12-1,75-16 1,66-9 0,37 9-1,29 7 0,16 22 0,17 12 0</inkml:trace>
    </iact:actionData>
  </iact:action>
  <iact:action type="add" startTime="51657">
    <iact:property name="dataType"/>
    <iact:actionData xml:id="d8">
      <inkml:trace xmlns:inkml="http://www.w3.org/2003/InkML" xml:id="stk8" contextRef="#ctx0" brushRef="#br0">17296 960 0,'0'0'2,"-53"17"0,-10 24 7,-23 25 1,-10 25-1,5 1 1,13 7-1,12 0 2,-1 17-3,14 17 1,7 16 1,25 16-1,34-7 0,32 7 1,46-16 0,42-33-1,28-58 0,13-41 0,33-50 1</inkml:trace>
    </iact:actionData>
  </iact:action>
  <iact:action type="add" startTime="52083">
    <iact:property name="dataType"/>
    <iact:actionData xml:id="d9">
      <inkml:trace xmlns:inkml="http://www.w3.org/2003/InkML" xml:id="stk9" contextRef="#ctx0" brushRef="#br0">18157 1076 0,'0'0'7,"0"58"2,4 41 1,4 59-1,-8 40 1,0 9 2,4-33-3,1-25 1,-1-41-2,4-42 2,-4-16-1,0-25 0</inkml:trace>
    </iact:actionData>
  </iact:action>
  <iact:action type="add" startTime="52325">
    <iact:property name="dataType"/>
    <iact:actionData xml:id="d10">
      <inkml:trace xmlns:inkml="http://www.w3.org/2003/InkML" xml:id="stk10" contextRef="#ctx0" brushRef="#br0">19485 728 0,'0'0'7,"16"58"2,5 50 1,4 99-1,-25 50 2,-54 57-3,-70 26 2,-54-34-1,-41-33 0</inkml:trace>
    </iact:actionData>
  </iact:action>
  <iact:action type="add" startTime="52735">
    <iact:property name="dataType"/>
    <iact:actionData xml:id="d11">
      <inkml:trace xmlns:inkml="http://www.w3.org/2003/InkML" xml:id="stk11" contextRef="#ctx0" brushRef="#br0">16386 3469 0,'50'-8'8,"70"-25"-1,144-25 4,130-33-2,48 0 3,17 0-2,9 8-1,37 8 0,62-8 0,49 9 0</inkml:trace>
    </iact:actionData>
  </iact:action>
  <iact:action type="add" startTime="64734">
    <iact:property name="dataType"/>
    <iact:actionData xml:id="d12">
      <inkml:trace xmlns:inkml="http://www.w3.org/2003/InkML" xml:id="stk12" contextRef="#ctx0" brushRef="#br0">17362 2997 0,'0'0'2,"54"-8"1,37-9 12,71-16-11,61-17 5,21-7 0,-8-10 0,0 1 0,-4 0 1</inkml:trace>
    </iact:actionData>
  </iact:action>
  <iact:action type="add" startTime="97027">
    <iact:property name="dataType"/>
    <iact:actionData xml:id="d13">
      <inkml:trace xmlns:inkml="http://www.w3.org/2003/InkML" xml:id="stk13" contextRef="#ctx0" brushRef="#br0">8835 10338 0,'0'0'2,"0"0"0,0 0 7,0 0 1,0 0-1,79-8 0,-5-1 1,30-3 0,32-9-2,30-4 3,28-4-2,26 5 0,20 7 0,29 13 1,28 16-1,14 13 0</inkml:trace>
    </iact:actionData>
  </iact:action>
  <iact:action type="add" startTime="152178">
    <iact:property name="dataType"/>
    <iact:actionData xml:id="d14">
      <inkml:trace xmlns:inkml="http://www.w3.org/2003/InkML" xml:id="stk14" contextRef="#ctx0" brushRef="#br0">18500 7696 0,'0'0'2,"29"46"0,29 20 8,41 29-2,34 9 2,12-13 1,-13-16-3,-20-18 2,-17-7-1,-4-4 0</inkml:trace>
    </iact:actionData>
  </iact:action>
  <iact:action type="add" startTime="152398">
    <iact:property name="dataType"/>
    <iact:actionData xml:id="d15">
      <inkml:trace xmlns:inkml="http://www.w3.org/2003/InkML" xml:id="stk15" contextRef="#ctx0" brushRef="#br0">20825 7229 0,'0'0'7,"0"0"2,-57 66 1,-39 37 0,-40 42-1,8-8 1,24-30 2,21-20-3,17-12 2,4 4-3,-4 16 2,8 21-1,0 25 0,13 20 0,11 17 1,10 4-1,11-16 1,9-21-1,8-21-1,5-12 2,11 0-1,13 3 1</inkml:trace>
    </iact:actionData>
  </iact:action>
  <iact:action type="add" startTime="152762">
    <iact:property name="dataType"/>
    <iact:actionData xml:id="d16">
      <inkml:trace xmlns:inkml="http://www.w3.org/2003/InkML" xml:id="stk16" contextRef="#ctx0" brushRef="#br0">21206 8682 0,'0'0'7,"0"0"2,0 0 0,0 0 0,0 0 1,0 0-1,0 0 0,-50 8 0,21 9 1,-12 20-1,-9 29 1,1 25-1,7 25 1,13 4 0,17-16-1,12-30 0,12-24 0,9-25 0,12-17 1,25-20-1,46-38 0,28-29 1,-4-8-1,-28 13 1,-34 20-2,-21 21 2,-16 12-1,-12 13 1,-5 12-1,1 4 0,-1 17 1,5 21-1,-1 32 0,17 38 1,13 13-1</inkml:trace>
    </iact:actionData>
  </iact:action>
  <iact:action type="add" startTime="153201">
    <iact:property name="dataType"/>
    <iact:actionData xml:id="d17">
      <inkml:trace xmlns:inkml="http://www.w3.org/2003/InkML" xml:id="stk17" contextRef="#ctx0" brushRef="#br0">22654 8976 0,'0'0'5,"0"0"4,0 0 1,0 0-1,0 0 1,0 0-1,-49 4 0,20 12 1,-9 13-1,-3 17 0,4 20 1,16 21-1,13 4 0,28 4 2,30-3-1,29-18 1,24-24-3,5-38 3,20-28-3,42-46 1,20-46 1,-4-20-1,-20-13 0,-34 25 1,-24 21 0,-26 20-1,-20 25 0,-24 17 0,-14 8 1,-11 9-1,-9 8 0,-4 3-2,-8 1 2,-9 4 0,17 0 0,-124 67 2,0 36-2,-17 42 0,25 16 0,50-12 0,45-33 1,34-25-1,28-12 1,34-21-1,36-21 0,30-32 1,49-34-1,30-38 0,-5-32 0</inkml:trace>
    </iact:actionData>
  </iact:action>
  <iact:action type="add" startTime="153898">
    <iact:property name="dataType"/>
    <iact:actionData xml:id="d18">
      <inkml:trace xmlns:inkml="http://www.w3.org/2003/InkML" xml:id="stk18" contextRef="#ctx0" brushRef="#br0">19510 10512 0,'0'0'6,"0"0"3,0 0 1,0 0-1,0 0 1,0 0-1,70-37 0,108-9 1,165-41 1,129-29-3,74-8 1,17 20 1,16 26-1,33 24 0,9 25 1,16 12-1</inkml:trace>
    </iact:actionData>
  </iact:action>
  <iact:action type="add" startTime="155718">
    <iact:property name="dataType"/>
    <iact:actionData xml:id="d19">
      <inkml:trace xmlns:inkml="http://www.w3.org/2003/InkML" xml:id="stk19" contextRef="#ctx0" brushRef="#br0">7081 14122 0,'0'0'7,"0"0"2,0 0 3,0 0-6,-8-66 4,4 37-1,4 0 1,4 0-1,0 4 0,8 4 0,9 1 1,8 3-1,21 1 1,32 3-1,47 5 0,57 4 2,58 4-3,33-9 2,25-7-1,9-9 0,7-16 1,9-9-1,8-8 0,0 8 1,17 17-1,24 25 0</inkml:trace>
    </iact:actionData>
  </iact:action>
  <iact:action type="add" startTime="165124">
    <iact:property name="dataType"/>
    <iact:actionData xml:id="d20">
      <inkml:trace xmlns:inkml="http://www.w3.org/2003/InkML" xml:id="stk20" contextRef="#ctx0" brushRef="#br0">19675 11646 0,'0'0'2,"42"-12"1,24-9 5,54-16 2,41-17-1,34-12 1,-5 0-1,4-13 2,9 0-3,16 1 1,38-1 1,37 13-1,24 4 0,34 12 0,20 13 0,25 8 1,17 4 0,17 4-1</inkml:trace>
    </iact:actionData>
  </iact:action>
  <iact:action type="add" startTime="173840">
    <iact:property name="dataType"/>
    <iact:actionData xml:id="d21">
      <inkml:trace xmlns:inkml="http://www.w3.org/2003/InkML" xml:id="stk21" contextRef="#ctx0" brushRef="#br0">4495 15517 0,'0'0'2,"0"0"1,58-4 5,37-8 2,83-9-1,62-4 2,54 0 0,20 9-2,5 8 2</inkml:trace>
    </iact:actionData>
  </iact:action>
  <iact:action type="add" startTime="175797">
    <iact:property name="dataType"/>
    <iact:actionData xml:id="d22">
      <inkml:trace xmlns:inkml="http://www.w3.org/2003/InkML" xml:id="stk22" contextRef="#ctx0" brushRef="#br0">7797 15538 0,'0'0'8,"0"0"0,0 0 1,45-29 1,26 8-1,53-12 0,58-8 1,54-1 0,58 5 2,37 12-3,37 13 1,41 20-2,38 25 1</inkml:trace>
    </iact:actionData>
  </iact:action>
  <iact:action type="add" startTime="179099">
    <iact:property name="dataType"/>
    <iact:actionData xml:id="d23">
      <inkml:trace xmlns:inkml="http://www.w3.org/2003/InkML" xml:id="stk23" contextRef="#ctx0" brushRef="#br0">5720 14072 0,'0'0'3,"0"0"-2,-41-24-1,24 7 0,-4-8 3,-8-12 0,-8-17 6,-12-12 1,-1-5-1,-4 5 2,0 12 1,-4 17-3,-4 12 0,4 17 1,-4 8-2,-12 12 3,-17 13-4,0 8 4,0 9-2,8-1 0,9 1 1,12-5-1,4-4 1,16 0-2,1 4 2,8 9-1,0 8 1,8 12-1,8 9 0,1 3 3,7 1-5,1-13 3,8-16-2,0-5 1,8 1 0,9-1 0,0 5 1,16 4 0,0 4 1,8 4-3,9 0 2,8 0-2,-5-4 2,1-4-1,4-4 0,4-5 1,9-3-1,-1-5 1,9-8-2,7-4 2,1-9-1,0-3 0,-8-5 0,-1 0 1,1 1-1,0-5 0,-1-4 1,13-4-2,4-13 2,-4-8-1,0-8 1,-12-8 1,-9-5-3,-8-4 3,-8-3-3,-8-1 2,-9 4-1,-4 0 0,-4 1 0,0-1 0,-8 0 1,-9-4-2,-4 1 3,-12-1-4,-4-4 4,-13-8-2,-8-1-1,-4 1 3,-8 8-2,-1 8 3,-3 5-5,-5 4 3,-12-5-2,-12 5 2,-5 3-1,-8-3 3,-4-5-5,4 1 2,-4-1 1,0 5-1,4 4 1,13 8-2,4 0 1,20 8 0,13 4 1</inkml:trace>
    </iact:actionData>
  </iact:action>
  <iact:action type="add" startTime="186200">
    <iact:property name="dataType"/>
    <iact:actionData xml:id="d24">
      <inkml:trace xmlns:inkml="http://www.w3.org/2003/InkML" xml:id="stk24" contextRef="#ctx0" brushRef="#br0">8037 16101 0,'-37'-50'2,"-9"-12"2,-12-29 3,-4-8 3,0 4 0,-4 8-1,-4 4 0,-9 0 0,0-4 1,-3-16-1,15 3 1,22 5-1,12 8 0,20 8 1,13-3-1,17-26 0,12-16 0,12-13 1,5 17-1,-1 17 1,9 16-1,4 12 0,12 13 1,17 4-1,25 8 0,20 5 0,13 8 1,-4 16-1,-1 13 0,5 8 1,4 4-1,0 0 1,0 4-1,-8 0 0,-9 5 0,-4 3 1,-12 5-1,-16 0 0,-14 4 1,-7 0 0,-9-5-2,5 1 1,-1-5 1,1-3-1,-9-5 0,-12 0 1,-13-3-1,-12-1 1,-4 0-1,-4 4 0,-5 0 1,-3 1-1,-1 7 0,0 13 1,-3 29-1,-1 42 0,-16 61 0,-9 54 1,-4 17-1,5-25 0,8-37 1</inkml:trace>
    </iact:actionData>
  </iact:action>
  <iact:action type="add" startTime="195121">
    <iact:property name="dataType"/>
    <iact:actionData xml:id="d25">
      <inkml:trace xmlns:inkml="http://www.w3.org/2003/InkML" xml:id="stk25" contextRef="#ctx0" brushRef="#br0">8620 9154 0,'0'0'2,"71"-21"1,28 0 6,42-12 1,36-12 0,10-5-1,7-4 0,-4 0 0,21 5 1,17 3-1,29 5 1,11 8-1,18 12 0,-1 17 0,-7 8 1,11 4-1,-3 5 1,3-5-1,13-4 0,0 4 0,17-4 1,-5 5-1,1-1 1,-1-4-1,1 4 0,12-3 1,4-1-1,-5-4 1,14-9-1,-5-3 0,8-9 1,-4-4-1,-16-4 0,12-12 0,9-13 0</inkml:trace>
    </iact:actionData>
  </iact:action>
  <iact:action type="add" startTime="197043">
    <iact:property name="dataType"/>
    <iact:actionData xml:id="d26">
      <inkml:trace xmlns:inkml="http://www.w3.org/2003/InkML" xml:id="stk26" contextRef="#ctx0" brushRef="#br0">11446 15936 0,'0'0'6,"95"-54"3,100-37 1,140-38 1,83 1 0,24 20-1,18 21-1,7 29 0,30 34 0,16 28 0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3T01:01:38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4198">
    <iact:property name="dataType"/>
    <iact:actionData xml:id="d0">
      <inkml:trace xmlns:inkml="http://www.w3.org/2003/InkML" xml:id="stk0" contextRef="#ctx0" brushRef="#br0">10805 6222 0,'0'0'3,"0"0"1,0 0 3,0 0 2,66-4 0,-29 0 1,13 0-1,20-4 1,25-9-1,34 1 1,32-5 1,29 0-1,17 1-1,-4 3 0,4 5 0,-25 7 3,-8 5-5,3 5 3,1-1-2,9 0 2,3 4-1,0-4 0,1-4 1,-1 0-1,4-4 2,9-4-3,-17 0 2,-20-1-2,-17 5 2,-21 4-1,-21 4 1,-7 5-1,-9 3 0,-13 0 2,-11 5-3,-5-1 2,-9 1-1,-3 0 0,-9-1 1,-3 1-1,-5-1 2,-4 1-4,-4 4 3,-1 3-1,-3 5 1,0 5-1,-1 7 0,-3 4 1,-5 1-1,1 0 1,-5 3-2,-8 1 2,-4 4-1,-4 8 0,-5 8 1,-7 9-1,-5 8 1,0-4-1,-4-1 1,-8 5-1,-5-4 0,-3 0 1,-1-4-1,9-13 1,8-8-1,4-13 1,9-7 1,3-9-1,5-5-5,0-7 4,0 0 0,-1-1 1,-7-3-1,-1-1 0,-4 0 1,-7 1-1,-6-1 3,-11-3-5,-9-1 2,-16 0 0,-25 5 1,-25-1-1,-17 0 2,-20 5-2,-4 0-1,-9 3 2,0-3 0,-16-1-2,0-3 3,0-1-2,0-4-1,4 1 2,12-1-1,4-4 0,9-4 2,8-4-3,0-4 1,4-5 1,5 1-1,3-1 0,17 1 1,9-5-1,7 1 0,13-5 1,13 1 1,3-5-3,13-4 1,8 0 0,9 0 2,7 0-3,5-4 2,9 4-2,-5-4 2,8-1-1,4 1 0,1-4 1,3-4-1,5-9 1,0-8-1,4-12 0,0-9 0,-1-4 1,1 4-1,0 5 0,-4 8 1,0 12-1,-1 4 1,5 5-1,0 3 1,4 1-1,4-9 0,9-12 2,20-17-2,33-16-1</inkml:trace>
    </iact:actionData>
  </iact:action>
  <iact:action type="add" startTime="27866">
    <iact:property name="dataType"/>
    <iact:actionData xml:id="d1">
      <inkml:trace xmlns:inkml="http://www.w3.org/2003/InkML" xml:id="stk1" contextRef="#ctx0" brushRef="#br0">10333 8471 0,'0'0'3,"0"0"-2,0 0 11,0 0-5,0 0 3,0 0-2,0 0 2,0 0-1,50-25 1,-21 25-1,16 0 1,26 0-1,44 4 0,34-4 2,29 0-3,8-4 2,9-5-1,8 1 0,-5-4 1,5-5-1,12-3 0,9-5 1,3-4-1,9-4 1,-4 4-1,-1-5 0,-7 5 1,-9 5-1,-21-1 0,-3 4 0,-22 5 1,-7-1-1,-5 0 0,-8 5 1,-9 4-1,-7-1 0,-21 5 1,-13 8-1,-16 1 0,-9 3 1,-8 4-1,-8 1 0,-8-1 0,-5 1 1,-3-1-1,-5 5 1,0-1-1,-4 9 0,0 4 0,5 12 1,-1 13-1,0 21 0,-4 20 1,-12 8-1,-9 9 1,-12 12-1,-4 21 0,-8 17 1,-1 3-1,5-3 0,-13 3 1,1-3-1,-1-5 0,4-12 1,1-16-1,-1-5 1,-3 4-1,-1-4 0,0-4 0,1-8 1,-5-12-1,-8-9 0,-5-4 0,-3-9 1,-4-7-1,-5-13 0,-8-9 2,-12-7-3,-9-9 1,-12-13 1,-8-7-1,-13-13 1,-25-13-1,-16-7 0,-24-9 0,-14-8 1,-7-5-1,-9 1 0,-8-1 1,-9 1-1,1 0 1,-9-1-1,9 1 0,-5-1 1,5 1-1,3-9 0,9-4 0,9 1 1,11-5-1,18-4 1,19-1-1,22 1 0,12 4 0,13 0 1,11 5-1,18 3 0,3 4 1,17 1-1,17-1 1,0-8 0,16-4-1,21-4 1,4-4-1,24-17 0,26-20 0,25-17 1,20-9-1,21 1 2,20 0-4,13 12 3,0 16-1,0 13 0,-4 5 2,0 3-2,16-4 0,13 4 1,20 1 0,21 7-1,13 13-1,24 13 1</inkml:trace>
    </iact:actionData>
  </iact:action>
  <iact:action type="add" startTime="39669">
    <iact:property name="dataType"/>
    <iact:actionData xml:id="d2">
      <inkml:trace xmlns:inkml="http://www.w3.org/2003/InkML" xml:id="stk2" contextRef="#ctx0" brushRef="#br0">14739 6645 0,'0'0'4,"0"0"-4,0 0 9,0 0 1,0 0-1,0 0 0,0 0 0,0 0 1,0 0-1,9 70 1,28-24-1,13 12 0,7 8 0,10 13 1,7 7 0,9 1-1,4-8 0,-4-13 1,-1-12-1,-11-12 1,-1-18-1,-8-11 0,0-13 1,21-21-1,49-41 1,75-75-2,79-99 2,53-70-1,17-29 0,20-38 1,1-16-1</inkml:trace>
    </iact:actionData>
  </iact:action>
  <iact:action type="add" startTime="68761">
    <iact:property name="dataType"/>
    <iact:actionData xml:id="d3">
      <inkml:trace xmlns:inkml="http://www.w3.org/2003/InkML" xml:id="stk3" contextRef="#ctx0" brushRef="#br0">10416 5034 0,'0'0'2,"0"0"1,0 0 5,0 0 2,0 0-1,0 0 1,0 0-1,0 0 0,0 0 1,0 0-1,66-45 0,-4 24 1,17-4-1,12 4 1,0 5-1,8 3 1,5 5-1,-5 4 0,-4 0 1,-12 0-1,-5 0 0,-3-1 1,3 1-1,18 4 1,11 0-1,9 0 0,-8 0 1,-1-4-1,-3 0 0,-1 4 0,5 0 0,-1 0 1,1 0-1,-9 0 1,-12 0-1,-4 0 1,-9 0-1,9 4 0,8 0 0,0 0 1,0 1-1,-4-1 1,-4 0-1,-5 0 0,5 0 1,8 0-2,4 0 2,9 1-1,-5-1 1,-8-4-1,-4 0 0,-13-4 1,1 4-1,-1 0 0,5 0 1,-1 0 0,-3 0-2,-1 0 1,1-5 1,-5 1-1,0 0 1,-3 0-1,3 0 0,4-4 2,5-1-3,4 1 1,4 0 1,0-1-1,-9 1 0,-7 0 1,-1 0-1,0-1 0,9 5 0,24 4 1,34 0-1,32 4 0</inkml:trace>
    </iact:actionData>
  </iact:action>
  <iact:action type="add" startTime="74803">
    <iact:property name="dataType"/>
    <iact:actionData xml:id="d4">
      <inkml:trace xmlns:inkml="http://www.w3.org/2003/InkML" xml:id="stk4" contextRef="#ctx0" brushRef="#br0">8910 5663 0,'0'0'2,"0"0"0,0 0 8,0 0-1,0 0 0,0 0 1,0 0-1,0 0 0,0 0 1,0 0-1,0 0 0,0 0 1,0 0-1,0 0 0,-33 63 1,37-5-1,8 24 0,5 18 1,8 3-1,4-3 1,4-5 0,4-4-2,-8 0 2,0 8 0,0 13-2,0 8 2,4 9 0,0 7-1,4 9-1,1 0 2,-10 4 0,-3-8-1,0-5 0,0 5 1,0-4-1,-17 0 0,0-1 0,-4 5 1,5 4-1,-1 4 0,0 8 1,-4 1-1,5 3 1,3 5-1,-8 8 0,5 4 1,-5 8-1,-4 13 1,4-5-1,-4 1 0,4-13 0,0-25 1,0-12-1,0-16 0,0-5 1,1-4-1,-1 0 0,-4 25 1,-4 41-1,-5 38 1,-3 12-1</inkml:trace>
    </iact:actionData>
  </iact:action>
  <iact:action type="add" startTime="81553">
    <iact:property name="dataType"/>
    <iact:actionData xml:id="d5">
      <inkml:trace xmlns:inkml="http://www.w3.org/2003/InkML" xml:id="stk5" contextRef="#ctx0" brushRef="#br0">9522 8090 0,'0'0'3,"0"0"-2,0 0 11,0 0-6,-66-54 4,29 8-1,-21-7 1,-4-1-1,0 4 0,0 9 1,-5 7 0,-3 10-1,-8 3 0,-5 9 1,-4 3-1,-8 5 0,8 0 1,12 4-1,13 0 0,13 0 0</inkml:trace>
    </iact:actionData>
  </iact:action>
  <iact:action type="add" startTime="82183">
    <iact:property name="dataType"/>
    <iact:actionData xml:id="d6">
      <inkml:trace xmlns:inkml="http://www.w3.org/2003/InkML" xml:id="stk6" contextRef="#ctx0" brushRef="#br0">9324 7336 0,'0'0'6,"0"0"4,0 0 1,0 0-4,0 0 2,-79 13 1,-24-1-1,-30 5 1,-7-1 0,24 1-1,33-1 0,21 1 0,33-1 1,12 1-1,17 0 0,0-17 0,91 78 1,25 1-1,33 20 1</inkml:trace>
    </iact:actionData>
  </iact:action>
  <iact:action type="add" startTime="83177">
    <iact:property name="dataType"/>
    <iact:actionData xml:id="d7">
      <inkml:trace xmlns:inkml="http://www.w3.org/2003/InkML" xml:id="stk7" contextRef="#ctx0" brushRef="#br0">9568 9539 0,'0'0'7,"0"0"2,0 0 0,0 0 1,0 0-1,0 0 1,0 0-1,-17-62 0,-20 24 1,-21-3-1,-8 4 0,0 8 1,8 8-1,8 9 0,9 8 2,8-1 0,8 5-2</inkml:trace>
    </iact:actionData>
  </iact:action>
  <iact:action type="add" startTime="83533">
    <iact:property name="dataType"/>
    <iact:actionData xml:id="d8">
      <inkml:trace xmlns:inkml="http://www.w3.org/2003/InkML" xml:id="stk8" contextRef="#ctx0" brushRef="#br0">9473 9025 0,'0'0'5,"0"0"4,0 0 2,0 0-2,-50 21-1,29-13 1,-12 5 1,-17-1-1,-20 9 1,-17 8-1,-4 0 0,4 4 2,9-4-2,20 0 0,12-4 0,13-4 0,13-1 1,11-3-1,9-1 0,21 5 1,33 8-1,45 8 0</inkml:trace>
    </iact:actionData>
  </iact:action>
  <iact:action type="add" startTime="97409">
    <iact:property name="dataType"/>
    <iact:actionData xml:id="d9">
      <inkml:trace xmlns:inkml="http://www.w3.org/2003/InkML" xml:id="stk9" contextRef="#ctx0" brushRef="#br0">6456 6463 0,'0'0'3,"0"0"-2,0 0 8,-66-13 1,37 1 1,-4-5-3,8 5 1,5-1 1,11 5-1,5 4 0,4 4 1,0 0-1,0 0 0,178-17 1,-33 17-1,29 9 0,12 3 2,0 5-3,0-9 2</inkml:trace>
    </iact:actionData>
  </iact:action>
  <iact:action type="add" startTime="97863">
    <iact:property name="dataType"/>
    <iact:actionData xml:id="d10">
      <inkml:trace xmlns:inkml="http://www.w3.org/2003/InkML" xml:id="stk10" contextRef="#ctx0" brushRef="#br0">6593 5535 0,'0'0'7,"0"0"3,50 75 0,16-9-1,21 0 1,4-4-3,4-8 4,4-4-2,0-1 0,5-3 0,-9-5 1,-4 1-1,-12-1 0,-17 5 1,-13-5-1,-20 1 0,-24-5 1,-30 17-1,-50 24 0,-57 26 1,-42 8-1</inkml:trace>
    </iact:actionData>
  </iact:action>
  <iact:action type="add" startTime="98812">
    <iact:property name="dataType"/>
    <iact:actionData xml:id="d11">
      <inkml:trace xmlns:inkml="http://www.w3.org/2003/InkML" xml:id="stk11" contextRef="#ctx0" brushRef="#br0">5054 8516 0,'0'0'7,"66"-8"2,33-9 1,67-12-1,37-12 1,8 4-1,4-1 0,-4 5 3,-13 4-5,-20 4 3,-16 9-1,-22 3 0</inkml:trace>
    </iact:actionData>
  </iact:action>
  <iact:action type="add" startTime="99205">
    <iact:property name="dataType"/>
    <iact:actionData xml:id="d12">
      <inkml:trace xmlns:inkml="http://www.w3.org/2003/InkML" xml:id="stk12" contextRef="#ctx0" brushRef="#br0">6117 7692 0,'0'0'5,"0"0"4,54 13 2,12 11-4,33 18 3,17 16-1,4 8 2,-12-4 1,-13-4-3,-8-4 1,-13-4-1,-3 4 0,-18-1 2,-11 5-3,-21-4 2,-21 0-3,-25 16 3,-33 13-1,-41 0 1</inkml:trace>
    </iact:actionData>
  </iact:action>
  <iact:action type="add" startTime="117337">
    <iact:property name="dataType"/>
    <iact:actionData xml:id="d13">
      <inkml:trace xmlns:inkml="http://www.w3.org/2003/InkML" xml:id="stk13" contextRef="#ctx0" brushRef="#br0">4512 14308 0,'0'0'2,"0"0"2,0 0 3,50-12 2,-9 4 2,21-5-3,12-3 2,5-1-1,8 1 0,0-1 2,8 5 0,8 3-2,13 1 0,8 0 1,0 0-1,-4-5 2,-8 1-4,0-5 4,0-4-3,8-3 2,-13-1 0,1-4-1,-1-4 0,-3 4 1,3 0-1,1 4 0,-5 8 1,-8 9-1,1 4-1,-1 4 2</inkml:trace>
    </iact:actionData>
  </iact:action>
  <iact:action type="add" startTime="138938">
    <iact:property name="dataType"/>
    <iact:actionData xml:id="d14">
      <inkml:trace xmlns:inkml="http://www.w3.org/2003/InkML" xml:id="stk14" contextRef="#ctx0" brushRef="#br0">13833 14698 0,'0'0'3,"0"0"-2,-49-9 8,-5 9 4,-37 4-7,-25 13 4,-16 8-1,3 12 2,14 5-3,7 3 2,21 5-1,17-1 0,24 1 1,21-4-1,17-1 0,16 1 0,17 8 1,21 4-1,16 0 1,4-9-1,0 1 1,-4-5-1,-8 5 1,-13 4-1,-20 8 0,-21 8 1,-21 22-1,-16 7 0,-12-8 1,3-17-1,5-20 0</inkml:trace>
    </iact:actionData>
  </iact:action>
  <iact:action type="add" startTime="139385">
    <iact:property name="dataType"/>
    <iact:actionData xml:id="d15">
      <inkml:trace xmlns:inkml="http://www.w3.org/2003/InkML" xml:id="stk15" contextRef="#ctx0" brushRef="#br0">14007 15977 0,'0'0'6,"0"0"3,0 0 0,-16 41 1,11-12-1,1 9 1,0-5-2,0-4 2,4-9 0,0-11-2,4-5 2,-4-4 0,0 0-1,46-79 0,-5-16 0,5-29 1,-1-5-1,-8 18 0,-8 24 2,-8 29-3,-5 25 3,-3 16-3,-1 13 1,-8 8 0,9 13 1,3 20-1,5 25 0,0 21 1,-9 0-1,-8-13 0,-4-12 0,0-13 0,0-11 1,0-14 0,4-11-1,1-9 0,15-17 1,26-37 0,32-37-1,1-4 0,-5 20 1,-16 38 2,-16 33-5,-5 29 2,4 41 1,1 46-2,-1 29 2,9-5 1,12-16-3</inkml:trace>
    </iact:actionData>
  </iact:action>
  <iact:action type="add" startTime="145076">
    <iact:property name="dataType"/>
    <iact:actionData xml:id="d16">
      <inkml:trace xmlns:inkml="http://www.w3.org/2003/InkML" xml:id="stk16" contextRef="#ctx0" brushRef="#br0">15927 14872 0,'0'0'3,"0"0"-3,0 0 10,0 0-1,0 0 0,62 28 1,-8 10-1,24 24 1,17 17-1,13 3 1,-5 1-1,5 4 0,-5 4 0,1 9 1,-9 3-1,-8-4 1,-17-12-1,-12-16 0,-12-22 1,-9-15 0,-4-14-2,-4-11 1</inkml:trace>
    </iact:actionData>
  </iact:action>
  <iact:action type="add" startTime="145427">
    <iact:property name="dataType"/>
    <iact:actionData xml:id="d17">
      <inkml:trace xmlns:inkml="http://www.w3.org/2003/InkML" xml:id="stk17" contextRef="#ctx0" brushRef="#br0">17189 14706 0,'0'0'7,"0"0"2,-79 79 0,9 8 1,-17 33-1,8 8 2,-3 0-3,11 1 2,13-1-1,4-4 1,13-4-1,16-12 0,13-21 0,16-13 1</inkml:trace>
    </iact:actionData>
  </iact:action>
  <iact:action type="add" startTime="145762">
    <iact:property name="dataType"/>
    <iact:actionData xml:id="d18">
      <inkml:trace xmlns:inkml="http://www.w3.org/2003/InkML" xml:id="stk18" contextRef="#ctx0" brushRef="#br0">18202 15679 0,'0'0'7,"0"0"2,-4 54 1,-4 4-1,0 20 1,-1 13-1,5-4 1,4-4 0,4-8-2,5-5 2,7-4-1,5-8 0</inkml:trace>
    </iact:actionData>
  </iact:action>
  <iact:action type="add" startTime="146219">
    <iact:property name="dataType"/>
    <iact:actionData xml:id="d19">
      <inkml:trace xmlns:inkml="http://www.w3.org/2003/InkML" xml:id="stk19" contextRef="#ctx0" brushRef="#br0">19059 15447 0,'0'0'6,"0"0"3,0 0 1,41 0-1</inkml:trace>
    </iact:actionData>
  </iact:action>
  <iact:action type="add" startTime="146385">
    <iact:property name="dataType"/>
    <iact:actionData xml:id="d20">
      <inkml:trace xmlns:inkml="http://www.w3.org/2003/InkML" xml:id="stk20" contextRef="#ctx0" brushRef="#br0">19977 15488 0,'0'0'10,"0"0"-1,0 0 1,0 0-3,0 0 2</inkml:trace>
    </iact:actionData>
  </iact:action>
  <iact:action type="add" startTime="146564">
    <iact:property name="dataType"/>
    <iact:actionData xml:id="d21">
      <inkml:trace xmlns:inkml="http://www.w3.org/2003/InkML" xml:id="stk21" contextRef="#ctx0" brushRef="#br0">20391 15584 0,'0'0'6,"0"0"3,0 0 0</inkml:trace>
    </iact:actionData>
  </iact:action>
  <iact:action type="add" startTime="146881">
    <iact:property name="dataType"/>
    <iact:actionData xml:id="d22">
      <inkml:trace xmlns:inkml="http://www.w3.org/2003/InkML" xml:id="stk22" contextRef="#ctx0" brushRef="#br0">21868 14395 0,'0'0'5,"0"0"7,37 71-5,13 16 2,16 29 0,4 12 2,1 4 0,-1 1-1,5-5-1,3 1 0,9 7 1,4 1-1,0-5 3,-8-20-5</inkml:trace>
    </iact:actionData>
  </iact:action>
  <iact:action type="add" startTime="147149">
    <iact:property name="dataType"/>
    <iact:actionData xml:id="d23">
      <inkml:trace xmlns:inkml="http://www.w3.org/2003/InkML" xml:id="stk23" contextRef="#ctx0" brushRef="#br0">23105 14652 0,'0'0'9,"-107"37"2,-133 83-3,-145 116 1,8 54 0,63-4 1,82-42-1,63-41 0,57-46 0,58-53 0,38-42 0</inkml:trace>
    </iact:actionData>
  </iact:action>
  <iact:action type="add" startTime="147478">
    <iact:property name="dataType"/>
    <iact:actionData xml:id="d24">
      <inkml:trace xmlns:inkml="http://www.w3.org/2003/InkML" xml:id="stk24" contextRef="#ctx0" brushRef="#br0">22998 15857 0,'0'0'4,"-38"45"7,5 18-4,-8 23 3,4 1-1,12-20 1,4-26-1,13-20 2,8-13-1,0-8 0,0 0-3,62-91 2,4-29 1,21-46-1,8-3 0,-8 15 1,-13 38-1,-16 38 0,-12 32 1,-13 30-1,-8 20 0,0 21 1,4 28-1,0 34 0,-9 13 1,-3-5-1,-1-20 0,1-26 1,4-24-1,-1-21 0,13-16 1,25-30-1,21-32 0,4-13 1,-5 0-1,-16 21 1,-20 28-1,-17 26 0,-13 20 0,-4 21 1,-4 33-1,-4 38 0,5 20 1,7-4-1</inkml:trace>
    </iact:actionData>
  </iact:action>
  <iact:action type="add" startTime="148379">
    <iact:property name="dataType"/>
    <iact:actionData xml:id="d25">
      <inkml:trace xmlns:inkml="http://www.w3.org/2003/InkML" xml:id="stk25" contextRef="#ctx0" brushRef="#br0">15236 16917 0,'0'0'19,"0"0"-17,0 0 1,0 0 7,0 0-1,41-37 1,9 20-1,29-4 1,24 5-1,21-1 0,29 1 2,25 3-3,25 5 2,28 8-1,18 0 0,20 4 1,16 4-1,-8 1 1,1-1-1,-1 0 0,0-8 0,4-4 1,9 0 0,20 0-1,5 4 0,16 0 0,12 4 1,5 0-1,16 0 0,12 4 1,13-3-1,12-1 0,26 0 1,7-8-1,29 8 1,30 0-1,24 8 0</inkml:trace>
    </iact:actionData>
  </iact:action>
  <iact:action type="add" startTime="152797">
    <iact:property name="dataType"/>
    <iact:actionData xml:id="d26">
      <inkml:trace xmlns:inkml="http://www.w3.org/2003/InkML" xml:id="stk26" contextRef="#ctx0" brushRef="#br0">14739 15008 0,'0'0'3,"0"0"-3,0 0 10,-45 46-1,45-42 0,4-4 2,-4 0-3,70-29 1,46-21 1,54-16-1,4 12 2,-21 17-3,-25 16 1</inkml:trace>
    </iact:actionData>
  </iact:action>
  <iact:action type="add" startTime="153110">
    <iact:property name="dataType"/>
    <iact:actionData xml:id="d27">
      <inkml:trace xmlns:inkml="http://www.w3.org/2003/InkML" xml:id="stk27" contextRef="#ctx0" brushRef="#br0">14599 14631 0,'0'0'10,"-71"5"-4,13 11 4,-8 9 0,0 8-1,4 4 0,8 1 0,13-1 2,12 0 0,12-4-1,13-4-2,17 4 2,20 5-1,33 7 1,46 5 1,32-5-3</inkml:trace>
    </iact:actionData>
  </iact:action>
  <iact:action type="add" startTime="153428">
    <iact:property name="dataType"/>
    <iact:actionData xml:id="d28">
      <inkml:trace xmlns:inkml="http://www.w3.org/2003/InkML" xml:id="stk28" contextRef="#ctx0" brushRef="#br0">15774 14685 0,'0'0'6,"0"0"4,0 0 0,78 17-2,-3 3 2,3 5-1,-11 4 0,-18-4 2,-20 0-3,-12 8 2,-17 4-1,-17 21 1,-41 46-1</inkml:trace>
    </iact:actionData>
  </iact:action>
  <iact:action type="add" startTime="166247">
    <iact:property name="dataType"/>
    <iact:actionData xml:id="d29">
      <inkml:trace xmlns:inkml="http://www.w3.org/2003/InkML" xml:id="stk29" contextRef="#ctx0" brushRef="#br0">16701 16292 0,'0'0'3,"0"0"-3,0 0 9,4-42 1,4 30 0,0 4-1,5-1 0,-5 5 1,4 4-1,-12 0 0,83 13 1,12 3-1,54 5 0,50 4 2,28-5-2,17 1 0,1 0 1,-22 4-1</inkml:trace>
    </iact:actionData>
  </iact:action>
  <iact:action type="add" startTime="166850">
    <iact:property name="dataType"/>
    <iact:actionData xml:id="d30">
      <inkml:trace xmlns:inkml="http://www.w3.org/2003/InkML" xml:id="stk30" contextRef="#ctx0" brushRef="#br0">21235 16279 0,'0'0'6,"0"0"3,0 0 1,-45-16-2,36 11 2,5 1-1,0 0 1,4 0-1,0 4 1,0 0-1,0 0 0,87-16 1,-13 16-1,42 8 0,25 8 1,20 13 0,17 0 1,0 4-1,4-8 0,4-8 0,21-5-2,8-16 2,29-4-2,25-5 3,17 5-3,-5 21 1,-4 24 0</inkml:trace>
    </iact:actionData>
  </iact:action>
  <iact:action type="add" startTime="170589">
    <iact:property name="dataType"/>
    <iact:actionData xml:id="d31">
      <inkml:trace xmlns:inkml="http://www.w3.org/2003/InkML" xml:id="stk31" contextRef="#ctx0" brushRef="#br0">13953 17066 0,'-74'-8'2,"-21"-5"-1,-54-8 11,-13-8-1,-3-8-5,8-17 4,12-28-1,17-30 0,20-21 0,25-16 1,21-21-1,33-12 1,25-12-1,29-34 0,33-20 0,29-1 1,24 5-1,22 20 0,12 30 1,12 28-1,4 34 1,9 28-1,0 34 0,3 24 0,9 25 1,9 26-1,16 32 1,20 50-1,-8 54 0,-32 61 1,-47 55-1,-57 12 0,-50 17 0,-45 4 1,-67 24-1,-49 5 1,-42-54-1,-28-54 0,15-82 1,30-63-1,42-54 1,36-36-1</inkml:trace>
    </iact:actionData>
  </iact:action>
  <iact:action type="add" startTime="202601">
    <iact:property name="dataType"/>
    <iact:actionData xml:id="d32">
      <inkml:trace xmlns:inkml="http://www.w3.org/2003/InkML" xml:id="stk32" contextRef="#ctx0" brushRef="#br0">12542 17318 0,'0'0'4,"75"-33"-3,37-8 9,49-17-2,17 4 3,-13 13-3,-40 12 1,-30 8 1,-25 4-1,-16 9 0,-13 4 1,-8 4-1,-4 0 1,-4 0-1,4 4 0,-4 0 1,4 0-1,-4-4 0,-5 0 0,-3 0 1,-1 0 0,-3 0-1,8-4 0,-9 0 0,4-4 1,1 0-1,0-1 0,-1 1 1,5 0-1,4-1 1,4 1-1,4-4 4,12-5-5</inkml:trace>
    </iact:actionData>
  </iact:action>
  <iact:action type="add" startTime="203660">
    <iact:property name="dataType"/>
    <iact:actionData xml:id="d33">
      <inkml:trace xmlns:inkml="http://www.w3.org/2003/InkML" xml:id="stk33" contextRef="#ctx0" brushRef="#br0">16601 16755 0,'0'0'7,"0"0"2,0 0 1,0 0-1,42-33 1,-9 8-1,8 1 0,0-1 1,5 0-1,4 4 0,3 9 1,5 3-1,0 5 2,4 4-3,4 4 1,9 5 1,-5-1-1,1 0 0,-1 1 1,0-5-1,5-4 1,8 0-1,8-4 0,8-1 1,4 1-1,1 0 0,3 4 1,-16 0-1,4 0 0,-4 0 0,-4 4 1,-4-4-1,0 0 0,0 0 1,3 0-1,-7 0 1,8 0-1,0 0 0,4-4 1,0 0-1,4 0 0,4 0 1,5 0-1,3-1 0,-3-3 1,-5 4-1,0 0 0,-3 0 1,3 0-1,4-1 0,5 1 1,-1 0-1,1 0 1,-9 4-1,1 0 0,3 4 1,9 0-1,-1-4 0,9 0 0,-4-4 1,4 4-1,4-4 1,0 0-1,1 0 0,-1 0 0,-4 4 1,-4 0-1,-1 0 1,10-5-2,3-3 2,-8 0 0,-4 0-1,-1-1 0,1 1 1,0 4-1,0-4 0,-8-1 1,-5 1-1,-12 4 0,4 0 1,9 0-1,-1 0 0,-4-1 1,-3-3-1,-14 4 0,-3 0 1,-13 4-1,0 0 0,13 4 0,12 8 0</inkml:trace>
    </iact:actionData>
  </iact:action>
  <iact:action type="add" startTime="291990">
    <iact:property name="dataType"/>
    <iact:actionData xml:id="d34">
      <inkml:trace xmlns:inkml="http://www.w3.org/2003/InkML" xml:id="stk34" contextRef="#ctx0" brushRef="#br0">5128 13985 0,'0'0'2,"0"0"0,-62-70 7,25 25 1,-8-13-1,-5-13 0,-4-3 1,-4-5 0,4-8 18,9 13-27,8 3-1,8 9 7,12 8 2,9 9 1,4 3-1,8 5 1,4 0-1,9-5 0,8 5 1,-1 4-1,5 0 0,4 8 1,5 4-1,3 5 1,9 7-1,8 5 0,16 4 0,25 4 1,21 1-1,21-10 1,8-3-1,0 0 0,-13 4 1,-11 0-1,-14 8 0,-11 4 1,-14 4-1,-7 1 0,0-1 1,-1-3-1,1-5 1,4-4-1,-1 0 0,-7 0 0,-1 0 1,-12 4-1,-4 8 0,-8 5 1,-5 8-1,-3 8 1,-5 4-2,-4 9 2,-8 7-1,-4 10 0,-9 11 1,-8 13-1,0 4 1,-4 0-1,0-16 0,0-17 1,-4-13-1,-8-3 0,-5-5 0,-16 0 1,-29 5-1,-50 11 1,-61 18-1,-67 16 0,-54 16 1,-16 9-1,12-8 0,29-18 0</inkml:trace>
    </iact:actionData>
  </iact:action>
  <iact:action type="add" startTime="302336">
    <iact:property name="dataType"/>
    <iact:actionData xml:id="d35">
      <inkml:trace xmlns:inkml="http://www.w3.org/2003/InkML" xml:id="stk35" contextRef="#ctx0" brushRef="#br0">16403 17004 0,'0'0'2,"0"0"0,-71-42 8,34 9-1,-4-16 0,-5-26 1,1-24-1,-1-21 2,-4-5-3,1-7 2,-1-1 0,1 1-1,3-1 0,9 5 1,8 4-1,4 0 0,8-5 0,9-3 1,4-1-1,8 1 1,0 8-1,5 8 0,-1 4 1,8 4-2,1 13 2,4 12 0,3 17 0,5 4-2,17 4 1,16 0 1,17 4-1,16 4 1,8 9-1,5 8 0,8 8 2,8 9-3,8 7 1,9 13 1,16 5-2,17 3 2,12 0 0,13 1-1,7-1 1,1-3 0,0-5-2,4-4 1,0 4 1,0 0-1,0 4 2,13 5-4,-1-1 2,0-4 2,-3-3-2,3-5 0,9-9 0,12 1 1,0-4-1,8-1 0,1 1 0,-13 3 1,-4 5-1,-5 0 1,1 0 0,-9 4-1,-3-4-1,-22 4 3,-20 4-3,-16 4 1,-22 5 0,-16 3 1,-20 5 0,-9 8-1,-4 4 0,-12 4 0,-5 5 0,-4 7 1,-3 5 0,-5 4-2,-4 4 2,-9 0-1,-7 9 0,-5-1 1,-8 9-1,-4 8 3,-9 8-5,-3 4 3,-5-3-1,-4-5 1,-4-4-2,-4 0 2,-4 8-1,-1 4 0,1 5 1,0-9-1,4-12 1,-1-13-1,5-12 0,0-8 2,0-9-2,0-4-1,0-3 3,-4-10-3,0 1 1,0-4 1,0 0-1,0-5 0,0 1 0,-5-5 2,-3 1-2,-5-1 0,-12 5 0,-20-5 0,-17 0 1,-30-3-1,-32-5 0,-41-4 0,-47-4 1,-57-9-1,-37-12 1,-54-3-1,-46-10 0,-53 5 1,-79 21-1,-132 45 0,-154 70 1,-111 67-2</inkml:trace>
    </iact:actionData>
  </iact:action>
  <iact:action type="add" startTime="305442">
    <iact:property name="dataType"/>
    <iact:actionData xml:id="d36">
      <inkml:trace xmlns:inkml="http://www.w3.org/2003/InkML" xml:id="stk36" contextRef="#ctx0" brushRef="#br0">11934 17426 0,'0'0'7,"0"0"2,0 0 2,0 0-4,4 58 3,5 0-1,7 33 1,5 25-1,4 16 2,-9 9-3,5 4 2,-4-8-1,-1-13 0,1-16 0</inkml:trace>
    </iact:actionData>
  </iact:action>
  <iact:action type="add" startTime="305721">
    <iact:property name="dataType"/>
    <iact:actionData xml:id="d37">
      <inkml:trace xmlns:inkml="http://www.w3.org/2003/InkML" xml:id="stk37" contextRef="#ctx0" brushRef="#br0">11901 17310 0,'0'0'7,"0"0"2,0 0 1,0 0-1,0 0 1,83-16-1,-17 24 1,21 17-2,8 20 2,-4 13 0,-4 21 0,-8 12-1,-9 12-1,-16 5 2,-17-9 1,-25-7-3,-16-10 1,-25 5 0,-24 13 1,-26-5-1,-16-4 0,-4-16 1,3-18-1,14-11 0,7-9 0</inkml:trace>
    </iact:actionData>
  </iact:action>
  <iact:action type="add" startTime="306169">
    <iact:property name="dataType"/>
    <iact:actionData xml:id="d38">
      <inkml:trace xmlns:inkml="http://www.w3.org/2003/InkML" xml:id="stk38" contextRef="#ctx0" brushRef="#br0">13742 17534 0,'0'0'6,"0"0"4,0 0 0,-33 91 0,4 16-2,-8 47 1,4 24 2,8-9-3,9-20 2,11-20-1,5-30 0,5-20 1,-1-17-1,4-21 0,-4-16 1,0-17-2</inkml:trace>
    </iact:actionData>
  </iact:action>
  <iact:action type="add" startTime="306429">
    <iact:property name="dataType"/>
    <iact:actionData xml:id="d39">
      <inkml:trace xmlns:inkml="http://www.w3.org/2003/InkML" xml:id="stk39" contextRef="#ctx0" brushRef="#br0">13535 17749 0,'0'0'21,"0"0"-19,0 0 0,0 0 8,91-29-1,5 8 0,32-4 1,13 5 0,-17 11-1,-25 9 0,-8 9 0,-4 7 1,-4 17-1,-9 21 0</inkml:trace>
    </iact:actionData>
  </iact:action>
  <iact:action type="add" startTime="306681">
    <iact:property name="dataType"/>
    <iact:actionData xml:id="d40">
      <inkml:trace xmlns:inkml="http://www.w3.org/2003/InkML" xml:id="stk40" contextRef="#ctx0" brushRef="#br0">13821 18478 0,'0'0'7,"0"0"4,0 0-2,0 0-1,0 0 1,0 0 0,79-46 0,3 13 1,34-13-1,29-7 1,25-9-1</inkml:trace>
    </iact:actionData>
  </iact:action>
  <iact:action type="add" startTime="306979">
    <iact:property name="dataType"/>
    <iact:actionData xml:id="d41">
      <inkml:trace xmlns:inkml="http://www.w3.org/2003/InkML" xml:id="stk41" contextRef="#ctx0" brushRef="#br0">15902 17331 0,'0'0'8,"0"0"1,0 0-2,-62 41 3,-13 25-1,-36 46 1,-17 41 0,12 17-1,25-4 0,16-13 1,13-8-1,12-17 0,13-12 0,8-16 1,17-22-1,-5-20 0,17-29 1,4-21-2</inkml:trace>
    </iact:actionData>
  </iact:action>
  <iact:action type="add" startTime="307285">
    <iact:property name="dataType"/>
    <iact:actionData xml:id="d42">
      <inkml:trace xmlns:inkml="http://www.w3.org/2003/InkML" xml:id="stk42" contextRef="#ctx0" brushRef="#br0">15948 17443 0,'0'0'8,"0"0"2,0 0-1,16 70 0,-8 29-1,9 50 2,-1 25 0,-3 0 2,3-8-3,-3-17 1,3-25-1,1-33 1,-5-29-2,-3-20 2,-9-22-2</inkml:trace>
    </iact:actionData>
  </iact:action>
  <iact:action type="add" startTime="307518">
    <iact:property name="dataType"/>
    <iact:actionData xml:id="d43">
      <inkml:trace xmlns:inkml="http://www.w3.org/2003/InkML" xml:id="stk43" contextRef="#ctx0" brushRef="#br0">15124 18407 0,'0'0'7,"0"0"3,0 0-2,71-20 2,106-22-1,171-24 2,103-17 0</inkml:trace>
    </iact:actionData>
  </iact:action>
  <iact:action type="add" startTime="309899">
    <iact:property name="dataType"/>
    <iact:actionData xml:id="d44">
      <inkml:trace xmlns:inkml="http://www.w3.org/2003/InkML" xml:id="stk44" contextRef="#ctx0" brushRef="#br0">13945 17082 0,'-91'-12'2,"-25"-9"0,-41-4 8,-17 1 2,-8-1-5,-4-8 2,4-17 1,0-29-1,4-41 1,21-21-1,37-12 0,33-12 0,41 3 0,30-8 0,32-41 0,46-45 1,42-38-1,49-21 1,25 29-1,20 21 0,26 13 0,16 41 1,16 16-1,5 42 1,0 45-1,-13 42 1,-21 37-2,-20 33 2,0 42-1,-12 53 0,-26 54 1,-45 54-1,-45 29 1,-50 8-1,-41 26 0,-55 15 1,-53 17-1,-41-16 0,-33-46 1,-13-41-1,8-54 1,13-54-2,25-33 1,20-29 1,25-21-1,25-12 1</inkml:trace>
    </iact:actionData>
  </iact:action>
  <iact:action type="add" startTime="312239">
    <iact:property name="dataType"/>
    <iact:actionData xml:id="d45">
      <inkml:trace xmlns:inkml="http://www.w3.org/2003/InkML" xml:id="stk45" contextRef="#ctx0" brushRef="#br0">11380 17107 0,'0'0'7,"0"0"2,0 0 1,58-29-2,49-4 1,63-12 1,49-5 0,25-4-1,0 4 0,13 5 1,0 16-1,11 12 0,14 17 1,16 17-1,0 8 1,-9 8 0,-7-4-2,-18-4 1,-15-9 2,-18-3-3,-11-9 2,-14 0-2,-24 0 2,-4 0-1,-12 5 1,-17 7-1,-21 5 1,-20 4-1,-30-1 0,-7 5 0,-22-4 1,-7 4-1,-9 4 0,-13 9 1,-11 7-1,-13 14 0,-13 28 1,-20 33-1,-21 25 1,-13 12-1,1-16 0,4-33 0,8-29 1,12-21-1,5-8 1,4-9-1,-4-3 0,-1 3 1,-8 1-1,-7 8 0,-14 4 1,-16 4-1,-8-8 0,-12-5 1,-1-11-1,-4-14 1,-8-3-1,-8-9 0,-13-3 1,-8-5-2,-8 0 2,-8-4 0,-5-8-1,-12-5 0,-12-7 0,-5-5 1,-12-4-1,-4 4 1,-9 0-1,-11 4 0,-9 5 1,-1-1-1,5-8 0,5 1 1,7-14-1,17-3 0,17-5 1,12 1-1,12-5 0,17-4 1,0 1-1,20-5 0,18-5 1,15-3-1,18 0 0,15 0 0,18 4 1,3 4-1,21 4 0,1 0 1,15-4-1,13-16 0,25-34 1,42-41-1,57-37 0,58-13 0,29 8 1,13 22 0,8 20-1</inkml:trace>
    </iact:actionData>
  </iact:action>
  <iact:action type="add" startTime="318780">
    <iact:property name="dataType"/>
    <iact:actionData xml:id="d46">
      <inkml:trace xmlns:inkml="http://www.w3.org/2003/InkML" xml:id="stk46" contextRef="#ctx0" brushRef="#br0">15906 16594 0,'0'0'4,"0"0"-4,0 0 8,0 0 1,13-50 0,3 29 2,13-3-4,17-5 3,20 0 0,25 0-2,21 4 2,7 4 0,14 9-1,20 8 0,4 4 1,9 0-1,16 4 0,-9-4 1,5-4-1,4-1 0,13-3 1,8-4-1,20-1 0,13-3 1,8 3-1,17 5 0,8 0 1,-13 4-1,5-1 0,-5 5 1,-16 0-1,13-4 0,7-4 0,5-8 1,12-1-1,13-4 1,-5 1-1,1 3 0,-17 5 0,8 7 1,-16 5-1,-1 5 0,17 7 1,5 5-1,7 3 1,18 5-1,7 4 0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23T01:01:38.22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35087">
    <iact:property name="dataType"/>
    <iact:actionData xml:id="d0">
      <inkml:trace xmlns:inkml="http://www.w3.org/2003/InkML" xml:id="stk0" contextRef="#ctx0" brushRef="#br0">10888 12470 0,'0'0'2,"-34"-45"0,10 3 10,-14-16-5,-3 0 3,-13 4-1,-8 9 0,-8 12 2,-9 24-2,-16 26 0,-33 37 0,-17 45 1,17 25-1,33 1 0,37-9 1,29-21-1,20-21 0,14-16 1,11-12 0,9-13-2,12-12 1,13-17 1,24-25-1,46-41 1,33-37-1,5-17 0,-18 12 0,-28 17 1,-33 25-1,-22 17 1,-15 20-1,-13 16 0,-13 14 0,1 7 1,4 21-1,8 25 1,12 29-1,25 25 0,21-4 0,21-13 0</inkml:trace>
    </iact:actionData>
  </iact:action>
  <iact:action type="add" startTime="35828">
    <iact:property name="dataType"/>
    <iact:actionData xml:id="d1">
      <inkml:trace xmlns:inkml="http://www.w3.org/2003/InkML" xml:id="stk1" contextRef="#ctx0" brushRef="#br0">12919 12549 0,'0'0'7,"0"0"2,0 0 1,0 0-1,83 0 1,28-4-1,59-5 0,37-7 2,16-9 0,1-8-2,-13 0 1,-29 4-1,-37 0 3,-38 4-6</inkml:trace>
    </iact:actionData>
  </iact:action>
  <iact:action type="add" startTime="36080">
    <iact:property name="dataType"/>
    <iact:actionData xml:id="d2">
      <inkml:trace xmlns:inkml="http://www.w3.org/2003/InkML" xml:id="stk2" contextRef="#ctx0" brushRef="#br0">13829 11692 0,'0'0'6,"0"0"3,0 0 1,0 0-1,-49-9 1,28 51-1,-33 82 1,-20 116-2,12 62 4,49-49-2,42-58-1</inkml:trace>
    </iact:actionData>
  </iact:action>
  <iact:action type="add" startTime="37035">
    <iact:property name="dataType"/>
    <iact:actionData xml:id="d3">
      <inkml:trace xmlns:inkml="http://www.w3.org/2003/InkML" xml:id="stk3" contextRef="#ctx0" brushRef="#br0">17329 11096 0,'0'0'7,"0"0"2,-41 45 1,-25 21-1,-29 46 0,-13 25 2,9 12 0,12 16-1,25 13-1,29-8 0,37-8 0,46 7 1,70 5-1,86-8 0,67-29 1</inkml:trace>
    </iact:actionData>
  </iact:action>
  <iact:action type="add" startTime="38788">
    <iact:property name="dataType"/>
    <iact:actionData xml:id="d4">
      <inkml:trace xmlns:inkml="http://www.w3.org/2003/InkML" xml:id="stk4" contextRef="#ctx0" brushRef="#br0">19675 11849 0,'0'0'7,"0"0"12,0 0-19,0 0 9,-49 4 2,11 9-3,-15 7 1,-18 13 1,-16 9-1,5 8 0,15 8 2,22 4-2,8 4 0,20 0 0,21-4 2,17 4-3,16 9 1,25-5 0,9 1 1,7-9-1,17 4 0,-4-4 1,-8-8-1,-17-8 0,-20-5 1,-21-8-1,-17-4 1,-20 0-1,-22 8 0,-28 9 0,-33-1 1,0-11-1,4-10 1,21-11-1,16-13-1</inkml:trace>
    </iact:actionData>
  </iact:action>
  <iact:action type="add" startTime="39273">
    <iact:property name="dataType"/>
    <iact:actionData xml:id="d5">
      <inkml:trace xmlns:inkml="http://www.w3.org/2003/InkML" xml:id="stk5" contextRef="#ctx0" brushRef="#br0">19464 11282 0,'0'0'7,"0"0"9,-41 99-14,-38 129 8,-53 178 1,-29 82-3,28-28 1,55-96 1,53-95-1,45-70 0,38-50 1</inkml:trace>
    </iact:actionData>
  </iact:action>
  <iact:action type="add" startTime="43470">
    <iact:property name="dataType"/>
    <iact:actionData xml:id="d6">
      <inkml:trace xmlns:inkml="http://www.w3.org/2003/InkML" xml:id="stk6" contextRef="#ctx0" brushRef="#br0">21818 11286 0,'0'0'1,"0"0"3,-29-50 4,-8 34 1,-37 7 1,-50 22-1,-50 20 1,-4 21 0,41 0-1,46-1 0,50-3 1,20-4-1,34-1 0,36 22 1,55 15-1,53 18 0,17 7 1,-25-3-1,-29-5 0,-38-12 0,-28-8 1,-25-9-1,-20 1 1,-18 11-1,-24 26 0,-25 25 1,-16 7 0,-5-20-1,13-37 0,8-21 0</inkml:trace>
    </iact:actionData>
  </iact:action>
  <iact:action type="add" startTime="43906">
    <iact:property name="dataType"/>
    <iact:actionData xml:id="d7">
      <inkml:trace xmlns:inkml="http://www.w3.org/2003/InkML" xml:id="stk7" contextRef="#ctx0" brushRef="#br0">23407 11038 0,'0'0'6,"0"0"3,0 0 1,0 0-1,-29 95 0,4-4 1,-8 25-1,-4 8 0,0-4 2,0 0-2,3-4 0,10-4 0,3 0 1,4-1-2,5-7 2,4-17-1,8-25 1,0-25-1,4-24 0</inkml:trace>
    </iact:actionData>
  </iact:action>
  <iact:action type="add" startTime="44194">
    <iact:property name="dataType"/>
    <iact:actionData xml:id="d8">
      <inkml:trace xmlns:inkml="http://www.w3.org/2003/InkML" xml:id="stk8" contextRef="#ctx0" brushRef="#br0">23837 11352 0,'0'0'7,"0"0"2,0 0 0,17 83 1,4 21-1,12 49 0,0 25 2,4-13 0,-16-36-1,-13-42-1,-16-29-1</inkml:trace>
    </iact:actionData>
  </iact:action>
  <iact:action type="add" startTime="44371">
    <iact:property name="dataType"/>
    <iact:actionData xml:id="d9">
      <inkml:trace xmlns:inkml="http://www.w3.org/2003/InkML" xml:id="stk9" contextRef="#ctx0" brushRef="#br0">23105 12449 0,'0'0'6,"0"0"4,0 0-1,0 0 1,0 0-1,133-99 0,135-21 1,167-37 2</inkml:trace>
    </iact:actionData>
  </iact:action>
  <iact:action type="add" startTime="56010">
    <iact:property name="dataType"/>
    <iact:actionData xml:id="d10">
      <inkml:trace xmlns:inkml="http://www.w3.org/2003/InkML" xml:id="stk10" contextRef="#ctx0" brushRef="#br0">6593 13174 0,'0'0'2,"-29"-50"1,8 13 6,-8-4 0,-12-5 0,-21 5 1,-21 3-1,-20 9 2,-5 21-3,-4 16 2,1 17-1,7 13 0,26 3 0,20 4 1,25 1-1,16 0 0,17-5 1,4 9-1,21 12 0,16 21 0,17 12 1,13 8 0,-1-7-1,-8-10 0,-12-15 1,-13-13 0,-12-13 0,-13-7-1,-20-5 0,-9 4 0,-28 9 1,-30 12-2,-24 8 2,-4-4 0,12-12-1</inkml:trace>
    </iact:actionData>
  </iact:action>
  <iact:action type="add" startTime="56473">
    <iact:property name="dataType"/>
    <iact:actionData xml:id="d11">
      <inkml:trace xmlns:inkml="http://www.w3.org/2003/InkML" xml:id="stk11" contextRef="#ctx0" brushRef="#br0">6705 13985 0,'0'0'7,"0"0"3,0 0-1,4 58 1,16 5-1,22 23 1,20-7-1,17-33 0,-1-42 0,26-41 2,20-50-2,-8-46 0,-34-16 0,-40 8 0,-38 21 1,-29 21-1,-41 20 2,-46 50-3,-74 67 1,-108 111 1,5 111-1,111 1 0,99-50 0</inkml:trace>
    </iact:actionData>
  </iact:action>
  <iact:action type="add" startTime="57198">
    <iact:property name="dataType"/>
    <iact:actionData xml:id="d12">
      <inkml:trace xmlns:inkml="http://www.w3.org/2003/InkML" xml:id="stk12" contextRef="#ctx0" brushRef="#br0">6365 15107 0,'0'0'8,"0"0"0,0 0 1,-66-24 1,25 20-1,-17-1 1,-12 10-1,-9 3 0,9 0 1,12 0-1,12 5 2,17 3-3,17 5 2,12 8-1,12 12 0,25 26 1,21 20-1,17 4 1,-5-4-1,-12-13 0,-12-12 1,-22-8-1,-15-8 0,-13-9 0,-17 8 1,-12 1-1,-4 4 0,-9-5 1,5-8-1</inkml:trace>
    </iact:actionData>
  </iact:action>
  <iact:action type="add" startTime="57646">
    <iact:property name="dataType"/>
    <iact:actionData xml:id="d13">
      <inkml:trace xmlns:inkml="http://www.w3.org/2003/InkML" xml:id="stk13" contextRef="#ctx0" brushRef="#br0">7445 14884 0,'0'0'7,"0"0"2,0 0 0,-16 70 0,-13 79 1,-17 120 0,-16 50-1,21-33 0,33-79 1,24-54 0</inkml:trace>
    </iact:actionData>
  </iact:action>
  <iact:action type="add" startTime="68042">
    <iact:property name="dataType"/>
    <iact:actionData xml:id="d14">
      <inkml:trace xmlns:inkml="http://www.w3.org/2003/InkML" xml:id="stk14" contextRef="#ctx0" brushRef="#br0">6051 6964 0,'0'0'1,"0"0"1,0 0 8,0 0-1,41-5 1,1-3-1,16-4 0,20-5 0,1-4 1,20-8-1,29-4 2,30 0 0,32-4-2,21 0 0,17-1 1,32 1-1,22 4 1,11 0 0,26-4-2,24-1 2,5-3-1,8 8 0,8 8 1,12 8-1</inkml:trace>
    </iact:actionData>
  </iact:action>
  <iact:action type="add" startTime="72773">
    <iact:property name="dataType"/>
    <iact:actionData xml:id="d15">
      <inkml:trace xmlns:inkml="http://www.w3.org/2003/InkML" xml:id="stk15" contextRef="#ctx0" brushRef="#br0">10292 13758 0,'0'0'2,"0"0"1,0 0 6,-21-42 0,9 22 1,-9-9-1,-16-4 0,-21-1 1,-29 5-1,-12 9 0,-1 11 2,18 9 1,15 5-4,18 7 1,20 9 0,4 4 3,17 4-4,12 0 1,12 8 0,30 12 1,24 9 0,21 9-1,-4-5 3,-12-8-5,-22-9 3,-15-8-2,-18 1 2,-7-5 0,-13 0-3,-13 8 3,-16 9-1,-12 4 3,-9-9-4,9-11 2,8-18-1,16-12-1</inkml:trace>
    </iact:actionData>
  </iact:action>
  <iact:action type="add" startTime="73237">
    <iact:property name="dataType"/>
    <iact:actionData xml:id="d16">
      <inkml:trace xmlns:inkml="http://www.w3.org/2003/InkML" xml:id="stk16" contextRef="#ctx0" brushRef="#br0">11206 13141 0,'0'0'7,"0"0"2,0 0 0,-45 54 1,12 12 0,-9 21-1,9 4 0,4-8 0,8-5 1,9-11-1,8-9 1,12-5-2,13 5 2,24 9 0,26-1-1,20-8 0,0-17 1,-9-16-1,-11-12 0,-9-9 1,-13-4-1,-3-9 0,-1-3 0</inkml:trace>
    </iact:actionData>
  </iact:action>
  <iact:action type="add" startTime="73581">
    <iact:property name="dataType"/>
    <iact:actionData xml:id="d17">
      <inkml:trace xmlns:inkml="http://www.w3.org/2003/InkML" xml:id="stk17" contextRef="#ctx0" brushRef="#br0">11384 13679 0,'0'0'7,"-58"41"2,13 38 1,3 58-1,34 28 3,41 38-3</inkml:trace>
    </iact:actionData>
  </iact:action>
  <iact:action type="add" startTime="77063">
    <iact:property name="dataType"/>
    <iact:actionData xml:id="d18">
      <inkml:trace xmlns:inkml="http://www.w3.org/2003/InkML" xml:id="stk18" contextRef="#ctx0" brushRef="#br0">18264 2144 0,'0'0'1,"0"0"1,-16 66 17,-9 59-17,-8 73 5,0 43 4,0-1 0,8 0-2,-4 0 1,4 25-1,0 25 0,5 16 0,3 13 0,9-29 1,8-42-1,8-37 2,5-41-4,7-42 4,1-28-3,4-22 1,12-11 1,33-9 0,30-4 0,49-13-1,57-16 1,14-25-2,49-21 1,33-24 1,-9-18-1,-24-3 1,-29-8-1,-25-13 0</inkml:trace>
    </iact:actionData>
  </iact:action>
  <iact:action type="add" startTime="77553">
    <iact:property name="dataType"/>
    <iact:actionData xml:id="d19">
      <inkml:trace xmlns:inkml="http://www.w3.org/2003/InkML" xml:id="stk19" contextRef="#ctx0" brushRef="#br0">20921 1440 0,'0'0'7,"0"0"2,-5 50 0,-7 49 1,-21 117-1,-25 115 1,-21 75-1,-7 24 0,7-16 0,9-24 1,20-34-1,21-54 1,21-33-1,16-33 0,17-25 0,12-25 1,9-32-1,-1-26 0</inkml:trace>
    </iact:actionData>
  </iact:action>
  <iact:action type="add" startTime="77973">
    <iact:property name="dataType"/>
    <iact:actionData xml:id="d20">
      <inkml:trace xmlns:inkml="http://www.w3.org/2003/InkML" xml:id="stk20" contextRef="#ctx0" brushRef="#br0">19369 1854 0,'0'0'7,"0"0"0,0 0 3,0 0-1,-8 75 1,4-17-1,4 8 0,4 0 1,4 17 0,9-8-1,7-9 3,14-8-4,24-8 1,25-26-1,24-24 3,22-41-3,-1-42 3,-24-24-2,-34-9 0,-28 8 0,-26 25 1,-7 17-1,-13 16 0,-13 17 1,-3 8-1,-21 17 1,-50 16-2</inkml:trace>
    </iact:actionData>
  </iact:action>
  <iact:action type="add" startTime="78623">
    <iact:property name="dataType"/>
    <iact:actionData xml:id="d21">
      <inkml:trace xmlns:inkml="http://www.w3.org/2003/InkML" xml:id="stk21" contextRef="#ctx0" brushRef="#br0">22228 596 0,'0'0'7,"0"0"1,0 0 2,0 0-1,70 16 1,9-7-1,49-1 0,63-8 2,53-8-3,54-1 2,45 9-1,25-8 0,5 8 0,-14 8 1,-23-8-1,-39-8 1,-48 8-1,-55-8 0,-57 8 1,-38-9-2</inkml:trace>
    </iact:actionData>
  </iact:action>
  <iact:action type="add" startTime="78986">
    <iact:property name="dataType"/>
    <iact:actionData xml:id="d22">
      <inkml:trace xmlns:inkml="http://www.w3.org/2003/InkML" xml:id="stk22" contextRef="#ctx0" brushRef="#br0">21736 1523 0,'0'0'6,"0"0"3,87 50 1,24-9 0,59 1-1,37-17 1,58-9-1,66-24 0,41 0 1,-8-1-1,-54 9 0,-37 0 1,-53 9-1,-30-9 0</inkml:trace>
    </iact:actionData>
  </iact:action>
  <iact:action type="add" startTime="79339">
    <iact:property name="dataType"/>
    <iact:actionData xml:id="d23">
      <inkml:trace xmlns:inkml="http://www.w3.org/2003/InkML" xml:id="stk23" contextRef="#ctx0" brushRef="#br0">23837 1159 0,'0'0'7,"0"0"2,0 0 0,0 0 1,0 0-1,0 0 1,-24-42-1,-1 34 0,-17 8 0,-16 0 1,-12 17 0,-4 8-2,16 8 2,25 0-1,24 0 0,18 0 1,7 8-1,21 1 1,5-1-2,-5-8 2,-4-8-1,-4-16 1,-4-1-1,-4-8 0,-1-8 1,5-1-1,-4 1 0,0 0 1,-1-9-1,-3 9 0,-5 0 1,1 8-1,-5 0 0,0 0 1,0 0-1,9 16 0,16 9 1,29 16-1,25 17 1</inkml:trace>
    </iact:actionData>
  </iact:action>
  <iact:action type="add" startTime="81354">
    <iact:property name="dataType"/>
    <iact:actionData xml:id="d24">
      <inkml:trace xmlns:inkml="http://www.w3.org/2003/InkML" xml:id="stk24" contextRef="#ctx0" brushRef="#br0">8993 14602 0,'0'0'7,"0"0"2,0 0 1,0 0-1,49-4 0,1 4 1,33 0-1,33 4 1,41 1 0,45-5-2,59-13 2,45-16-1</inkml:trace>
    </iact:actionData>
  </iact:action>
  <iact:action type="add" startTime="83943">
    <iact:property name="dataType"/>
    <iact:actionData xml:id="d25">
      <inkml:trace xmlns:inkml="http://www.w3.org/2003/InkML" xml:id="stk25" contextRef="#ctx0" brushRef="#br0">20188 1589 0,'0'0'8,"0"0"1,0 0-1,-4-49 2,-8 16 0,-13-9-1,-8-16 0,-9 0 0,-7 0 1,-9 17-1,4 8 2,4 25-3,1 8 2,-9 16-1,-4 26 0,0 7 1,12 17-1,21-8 1,17-16-2,12-9 2,12-17-1,13 1 1,20-17-1,18-8 0,15-9 1,9-16-1,-21 8 0,-12 0 1,-17 9-1,-12 8 0,-8-1 0,-5 18 0,5-1 1,7 25 0,10 25-2,23 16 2,39 26-1,40-9 0</inkml:trace>
    </iact:actionData>
  </iact:action>
  <iact:action type="add" startTime="93010">
    <iact:property name="dataType"/>
    <iact:actionData xml:id="d26">
      <inkml:trace xmlns:inkml="http://www.w3.org/2003/InkML" xml:id="stk26" contextRef="#ctx0" brushRef="#br0">16924 1316 0,'0'0'2,"0"0"-1,0 0 9,0 0-1,0 0-1,0 0 2,0 0-1,0 0 1,0 0-1,0 0 0,0 0 1,0 0 0,0 0-1,0 0 1,0 0-1,41 33 0,-37-33 0,1 9 1,-1-1-1,0 0 0,0 0 1,4 9-1,1 0 1,-1 7-1,4 1 0,1 17 0,-1 7 1,0 18-1,1-1 1,-5 0 1,0 9-3,5-9 2,3 0-1,-7 0 0,7 17 0,5 0 1,-5 8-1,1 0 1,-9 0-1,-4 0 0,-4 0 0,0 9 1,0 7-1,0 1 1,0 0 0,0-9-2,0-8 1,0-16 1,5-1-1,3 9 0,0 0 0,0 16 1,1-8-1,-5 0 1,4-8-1,-8-17 0,0-8 0,4-8 1,0 0-1,0 8 0,1 0 0,-1 0 1,0 0-1,0 8 1,0 0 0,0-4-2,-4-4 1,0-4 1,0-4-1,0-5 0,0-3 1,0 3-1,0 1 1,0-1-1,0 5 1,0 4-2,0 4 1,0 0 1,0 0-1,0 0 0,0-5 1,0 1-1,0-8 0,0-5 1,-4 1-1,4-5 1,0-4-1,0 0 1,0-4-1,0 0 0,0 0 0,4 12 0,5 22 1</inkml:trace>
    </iact:actionData>
  </iact:action>
  <iact:action type="add" startTime="99432">
    <iact:property name="dataType"/>
    <iact:actionData xml:id="d27">
      <inkml:trace xmlns:inkml="http://www.w3.org/2003/InkML" xml:id="stk27" contextRef="#ctx0" brushRef="#br0">19394 2078 0,'0'0'1,"0"0"2,0 0 6,54-33 1,-9 8-1,21-16 0,13-9 0,4 0 1,-5 9 0,-3-1 2,-9 9-3,-8 8 0,-8 17 0,-1 0 0,1 16 1,8 9-1,4 16 0,-12 17 2,-13-1-2,-21-7 0,-16 7 0,-20 26 0</inkml:trace>
    </iact:actionData>
  </iact:action>
  <iact:action type="add" startTime="100460">
    <iact:property name="dataType"/>
    <iact:actionData xml:id="d28">
      <inkml:trace xmlns:inkml="http://www.w3.org/2003/InkML" xml:id="stk28" contextRef="#ctx0" brushRef="#br0">19580 3072 0,'0'0'6,"0"0"3,0 0 1,0 0-1,0 0 1,0 0-1,0 0 0,0 0 1,0 0-1,0 0 0,0 0 1,0 0-1,-12 41 0,8-33 1,-1 1 0,1 7-1,4-8 0,0 9 0,-4 0 0,0-1 1,4 9-1,0-8 1,0 7-1,-4 1 1,4 0-1,-4 0 0,0 0 1,-1 0-1,1-1 0,0 1 0,0 0 1,0 0-1,0 0 3,0 0-5,-1 0 4,1-1-4,4 1 3,0 8 1,0 9-3,0 7 1,0 1 1,0 0-1,0 8 0,0-9 1,0-7-1,0-1 0,0 1 1,0-9 0,-4 8-2,0-8 2,0 9-1,0 7 0,0 1 1,4 0-1,0 4 0,0-1 0,0 1 1,0 0-1,4 0 0,-4-4 1,0-9-1,0-4 5,0 0-4,0-3-6,0 3 6,0-4-1,0 4 1,0 5-1,0 3-1,0 1 2,0 3-1,0 5 0,0 0 1,4-4-1,0-5 1,0-3-1,0-1 0,-4-4 1,0-4-2,0-4 2,0 0-1,0-4 1,0 0-1,0-4 1,0 0 0,0 7-1,0 26-1</inkml:trace>
    </iact:actionData>
  </iact:action>
  <iact:action type="add" startTime="106245">
    <iact:property name="dataType"/>
    <iact:actionData xml:id="d29">
      <inkml:trace xmlns:inkml="http://www.w3.org/2003/InkML" xml:id="stk29" contextRef="#ctx0" brushRef="#br0">20548 7494 0,'0'0'1,"0"0"3,-41-17 4,28 13 2,9 4-1,4 0 0,0 0 0,42 37 1,28 38-1,33 57 0,9 46 2,4 37-3,-17 5 2,-8-13-1,-4-21 1,0-45-1,4-50 0,4-54 0,0-41 1</inkml:trace>
    </iact:actionData>
  </iact:action>
  <iact:action type="add" startTime="106530">
    <iact:property name="dataType"/>
    <iact:actionData xml:id="d30">
      <inkml:trace xmlns:inkml="http://www.w3.org/2003/InkML" xml:id="stk30" contextRef="#ctx0" brushRef="#br0">22075 7411 0,'0'0'8,"-46"25"0,-49 45 2,-91 100-1,-58 95 2,4 53 0,41-11-1,67-46-1,53-67 1,50-70-1,29-49 0</inkml:trace>
    </iact:actionData>
  </iact:action>
  <iact:action type="add" startTime="106800">
    <iact:property name="dataType"/>
    <iact:actionData xml:id="d31">
      <inkml:trace xmlns:inkml="http://www.w3.org/2003/InkML" xml:id="stk31" contextRef="#ctx0" brushRef="#br0">21835 8665 0,'0'0'7,"12"62"3,9 38-1,8 40 0,0 1 1,-12-29-1,-9-33 0,-8-42 1,-4-25-2</inkml:trace>
    </iact:actionData>
  </iact:action>
  <iact:action type="add" startTime="107013">
    <iact:property name="dataType"/>
    <iact:actionData xml:id="d32">
      <inkml:trace xmlns:inkml="http://www.w3.org/2003/InkML" xml:id="stk32" contextRef="#ctx0" brushRef="#br0">22125 8367 0,'0'0'8,"0"0"7,0 0-11,0 0 4</inkml:trace>
    </iact:actionData>
  </iact:action>
  <iact:action type="add" startTime="107155">
    <iact:property name="dataType"/>
    <iact:actionData xml:id="d33">
      <inkml:trace xmlns:inkml="http://www.w3.org/2003/InkML" xml:id="stk33" contextRef="#ctx0" brushRef="#br0">22729 8338 0,'0'0'5,"0"0"4,0 0 1,0 0-1,0 0 1,0 0-1,41 33 0,-20-41 0</inkml:trace>
    </iact:actionData>
  </iact:action>
  <iact:action type="add" startTime="107302">
    <iact:property name="dataType"/>
    <iact:actionData xml:id="d34">
      <inkml:trace xmlns:inkml="http://www.w3.org/2003/InkML" xml:id="stk34" contextRef="#ctx0" brushRef="#br0">23453 8239 0,'0'0'7,"0"0"2</inkml:trace>
    </iact:actionData>
  </iact:action>
  <iact:action type="add" startTime="107506">
    <iact:property name="dataType"/>
    <iact:actionData xml:id="d35">
      <inkml:trace xmlns:inkml="http://www.w3.org/2003/InkML" xml:id="stk35" contextRef="#ctx0" brushRef="#br0">23564 7121 0,'0'0'7,"0"0"2,33 95 1,13 46-1,16 78 1,4 30 2,9 16-3,-9-17 1,-12-49-1,-13-46 1,-8-49-1,-4-30 0</inkml:trace>
    </iact:actionData>
  </iact:action>
  <iact:action type="add" startTime="107748">
    <iact:property name="dataType"/>
    <iact:actionData xml:id="d36">
      <inkml:trace xmlns:inkml="http://www.w3.org/2003/InkML" xml:id="stk36" contextRef="#ctx0" brushRef="#br0">24450 7701 0,'0'0'6,"-137"140"4,-65 88 0,-63 83-1,21-5 1,49-45-2,42-58 2,54-63 0,45-57-1</inkml:trace>
    </iact:actionData>
  </iact:action>
  <iact:action type="add" startTime="107952">
    <iact:property name="dataType"/>
    <iact:actionData xml:id="d37">
      <inkml:trace xmlns:inkml="http://www.w3.org/2003/InkML" xml:id="stk37" contextRef="#ctx0" brushRef="#br0">24230 8645 0,'0'0'7,"0"0"2,0 0 1,5 78-1,-1-7 0,0 7 1,-4-12-1,0-20 0,0-17 2,0-21-3,4-8 1,-4 0 1,33-54-1,13-28 0,7-26 1,1 4-1,-8 26 0,-13 28 0,-12 25 1,-9 17-1,-8 8 1,0 8-1,0 13 0,0 12 0,-4 9 1,5 3-1,3-8 0,4-4 1,5-12-1,4-8 0,3-9 1,5-8 1,-4-9-3,4-8 1,-8 1 1,-5 3-1,-3 9 0,-1 8 0,13 16 1,21 34-1,36 66 0,38 50 1</inkml:trace>
    </iact:actionData>
  </iact:action>
  <iact:action type="add" startTime="108763">
    <iact:property name="dataType"/>
    <iact:actionData xml:id="d38">
      <inkml:trace xmlns:inkml="http://www.w3.org/2003/InkML" xml:id="stk38" contextRef="#ctx0" brushRef="#br0">23221 5183 0,'0'0'5,"-29"50"4,-21 41 0,-16 46 1,12-5 0,17-28-1,21-34 0,11-20 1,14-13-1,16-4 0,24-4 0,42-12 1,50-26-1,37-32 1,12-46-1,-24-33 0,-51-4 1,-44 12-1,-42 25 0,-25 29 0,-17 25 1,-11 20-1,-26 30 0,-49 49 1,-50 83-1,-4 46 0</inkml:trace>
    </iact:actionData>
  </iact:action>
  <iact:action type="add" startTime="112160">
    <iact:property name="dataType"/>
    <iact:actionData xml:id="d39">
      <inkml:trace xmlns:inkml="http://www.w3.org/2003/InkML" xml:id="stk39" contextRef="#ctx0" brushRef="#br0">19750 8425 0,'0'0'2,"0"0"-1,-54-58 9,21 25-1,-9-4 0,-7 4 1,-5 4-1,-12 8 0,-9 8 1,-3 18 0,-9 15-1,4 22 0,9 16 0,20 8 1,17 4-1,12 5 0,12-9 0,9-8 1,13-8-1,20-5 1,20-7-1,13-14 0,13-19 0,16-22 0,4-16 1,0-17-1,-12-4 1,-21 9-1,-17 8 0,-12 8 1,-12 12 0,-8 9-2,-5 4 1,0 4 0,0 8 1,9 13 0,8 20-1,16 29 0,17 26 1,17 7-1,24 1-1,21-5 2</inkml:trace>
    </iact:actionData>
  </iact:action>
  <iact:action type="add" startTime="118300">
    <iact:property name="dataType"/>
    <iact:actionData xml:id="d40">
      <inkml:trace xmlns:inkml="http://www.w3.org/2003/InkML" xml:id="stk40" contextRef="#ctx0" brushRef="#br0">18902 9622 0,'0'0'1,"115"0"2,72 0 6,98 8 3,67 4-5,20 1 2,5-9 1,49 0-1,29-8 1,66 8-1,50 8 0,54 17 1,66 13-1</inkml:trace>
    </iact:actionData>
  </iact:action>
  <iact:action type="add" startTime="128050">
    <iact:property name="dataType"/>
    <iact:actionData xml:id="d41">
      <inkml:trace xmlns:inkml="http://www.w3.org/2003/InkML" xml:id="stk41" contextRef="#ctx0" brushRef="#br0">11099 14677 0,'0'0'1,"0"0"2,0 0 16,0 0-18,0 0 7,0 0 2,0 0-1,0 0 1,0 0-2,0 0 2,0 0-1,0 0 0,0 0 1,0 0-1,70-21 1,-8 25-1,4 0 0,4 1 1,5-5-1,4 0 0,12-9 2,8-3 0,0-5-1,-8 1-2,-16 3 3,-22 5-3,-15 4 1,-13 0 2,-9 0-3,-8 0-1,-8 4 2,0 0 0,0 0 1,0 0-1,-107-25 1,36 16-1,-7 1 0,-5 0 1,0 0-1,-8 3 0,4 1 1,9 4-1,12 0 1,8 0-1,12-4 0,17 4 1,0-4-1,13 4 0,3 0 0,5 0 1,4 0-1,4-4 1,0 4-1,0 0 0,0 0 0,87-17 1,-33 13-1,-1 0 1,-3 4-1,-9 0 1,-8 0-1,-4 0 0,-8 0 1,-4 0-2,-5 0 2,-8 0-1,-4 0 0,0 0 1,0 0-1,0 0 0,-112 17 1,34-9-1,-5 0 0,9 0 1,12 1 0,16-1-1,13-4 0,12 0 0,5-4 1,3 0-1,5 0 0,4 0 0,0 0 1,4 0-1,0 0 1,0 0-1,0 0 0,0 0 0,120 0 1,-54 0 0,4 4-1,1 1 0,-1-1 0</inkml:trace>
    </iact:actionData>
  </iact:action>
  <iact:action type="add" startTime="136514">
    <iact:property name="dataType"/>
    <iact:actionData xml:id="d42">
      <inkml:trace xmlns:inkml="http://www.w3.org/2003/InkML" xml:id="stk42" contextRef="#ctx0" brushRef="#br0">23142 902 0,'0'0'2,"0"0"1,0 0 11,0 0-11,0 0 7,0 0-1,5 50 0,-1-9 1,8 17-1,13 17 1,12 8-1,17 16 0,12 0 1,9 9-1,-5-9 1,-8-8-1,-8-24 0,-13-9 0,-12-25 1,-4-8-1,-9-1 1,-3-15-1,-1-1 0,-3 0 0,-5-8 1,0 0-1,0-8 0,0 0 1,0-17-1,0 0 1,1 0-1,-1-8 0,0 0 1,-4 0-1,4 8 0,0 0 1,0 0-1,-4 0 0,0 9 0,0-1 0,0 1 1,0 7-1,0 1 1,0 0-1,0-9 0,4 9 1,0-9-1,1 1 0,-1-1 1,0 1-1,4-1 0,0 1 1,-8-1-1,5 1 1,-1 7-1,0-7 0,0 7 0,0 1 1,0 0-1,-4 8 0,0-8 1,0 8-1,0-9 1,0 9-1,0-8 0,0 8 0,0 0 1,0 0-1,-4 0 0,4 0 1,0 0-1,0 0 0,0 0 1,0 0-1,0 0 1,0 0-1,-66 83 1,58-67-1,4-7 0,-1-9 0,5 8 1,0-8-1,0-8 0,0 8 0,0 0 1,0 0-1,0 0 0,17-67 1,-13 43 0,0-1-1,0 8 0,-4 1 0,0 7 0,0 9 1,0-8-1,0 8 0,0 0 0,0 0 1,0 0-1</inkml:trace>
    </iact:actionData>
  </iact:action>
  <iact:action type="add" startTime="138585">
    <iact:property name="dataType"/>
    <iact:actionData xml:id="d43">
      <inkml:trace xmlns:inkml="http://www.w3.org/2003/InkML" xml:id="stk43" contextRef="#ctx0" brushRef="#br0">23341 720 0,'0'0'7,"0"0"1,54 50 2,-5 16-1,5 42 1,-17 7-1,-12-7 2,-8 0-2,3-1 0,5 9 0,17 9 0,3-1 1,30 0-1</inkml:trace>
    </iact:actionData>
  </iact:action>
  <iact:action type="add" startTime="138891">
    <iact:property name="dataType"/>
    <iact:actionData xml:id="d44">
      <inkml:trace xmlns:inkml="http://www.w3.org/2003/InkML" xml:id="stk44" contextRef="#ctx0" brushRef="#br0">24487 778 0,'0'0'7,"0"0"3,-50 99-1,-57 67 1,-79 99 0,-58 41 1,-21 34 0,-17 16-3</inkml:trace>
    </iact:actionData>
  </iact:action>
  <iact:action type="add" startTime="144821">
    <iact:property name="dataType"/>
    <iact:actionData xml:id="d45">
      <inkml:trace xmlns:inkml="http://www.w3.org/2003/InkML" xml:id="stk45" contextRef="#ctx0" brushRef="#br0">19667 124 0,'0'0'2,"0"0"0,0 0 7,0 0 2,-54 16-3,0 17 1,-32 34 0,-30 7 1,0 1 1,21-17 0,28-17-1,30-16-2,17 0 2,20 0-2,12-9 2,29 17 1,38 0-3,37-8 2,24 0-1,18-8 0,3-1 2,-4-16-4,5 0 3,11-8-1,14-9 2</inkml:trace>
    </iact:actionData>
  </iact:action>
  <iact:action type="add" startTime="145302">
    <iact:property name="dataType"/>
    <iact:actionData xml:id="d46">
      <inkml:trace xmlns:inkml="http://www.w3.org/2003/InkML" xml:id="stk46" contextRef="#ctx0" brushRef="#br0">20077 207 0,'0'0'7,"-17"41"1,-8 34 2,-12 82 0,0 33 0,0 26-1,-1 7 0</inkml:trace>
    </iact:actionData>
  </iact:action>
  <iact:action type="add" startTime="153874">
    <iact:property name="dataType"/>
    <iact:actionData xml:id="d47">
      <inkml:trace xmlns:inkml="http://www.w3.org/2003/InkML" xml:id="stk47" contextRef="#ctx0" brushRef="#br0">7863 7986 0,'0'0'2,"0"0"0,0 0 8,0 0-1,0 0 1,0 0-1,42 0 0,-22 0 0,13 0 1,21 0-1,37 4 1,33 5-1,33 3 1,25 5-1,9 3 0,-1 1 1,-16-4-1,-13-5 0,1 0 0,-1-3 1,13-1-1,16-4 0,13-4 1,24-4-1,34-8 0,8-5 1,4-4-1,17-4 0,-13-4 0,12-4 1,1-4-1,12 4 1,12 4-1,-3 12 0,12 5 1,16 12-1,21 0 1,37 4-2,37 0 2,38-8 0,41-4-1</inkml:trace>
    </iact:actionData>
  </iact:action>
  <iact:action type="add" startTime="157335">
    <iact:property name="dataType"/>
    <iact:actionData xml:id="d48">
      <inkml:trace xmlns:inkml="http://www.w3.org/2003/InkML" xml:id="stk48" contextRef="#ctx0" brushRef="#br0">12931 13687 0,'0'0'2,"0"0"1,0 0 6,-29-41 0,21 29 1,0-1-1,0 5 0,3 0 1,5 3-1,0 5 0,0 0 1,0 0-1,0 0 0,38 112 1,-9-17-1,4 26 0,0 7 1,-8-8 1,-5-21-3,-7-20 2,-9-29-1,-4-17 1,-4-13-1,0-7 0,4-5 1,-9-8-1,9 0-1,0 0 2,-8-87 0,25-20 0,3-47-2,30-36 1,24-13 1,26 17-1,11 41 2,1 37-3,-17 46 3,-20 33-2,-13 25-1,-17 16 2,1 13-2</inkml:trace>
    </iact:actionData>
  </iact:action>
  <iact:action type="add" startTime="157965">
    <iact:property name="dataType"/>
    <iact:actionData xml:id="d49">
      <inkml:trace xmlns:inkml="http://www.w3.org/2003/InkML" xml:id="stk49" contextRef="#ctx0" brushRef="#br0">14297 13526 0,'0'0'7,"0"0"2,0 0 1,0 0-1,0 0 0,0 0 1,0 0-1,0 0 1,0 0-1,0 0 0,62-13 0,-37 18 1,-1 7-1,-7 9 0,-9 12 2,-12 17-3,-25 24 1,-29 21 1,-16 1-1,3-14 1,18-28 2,20-17-2,20-16-1,17-8-3,17-5 4,37-8-1,78-13 0,84-16 0,73-12 1,34 4-1</inkml:trace>
    </iact:actionData>
  </iact:action>
  <iact:action type="add" startTime="160582">
    <iact:property name="dataType"/>
    <iact:actionData xml:id="d50">
      <inkml:trace xmlns:inkml="http://www.w3.org/2003/InkML" xml:id="stk50" contextRef="#ctx0" brushRef="#br0">12629 14710 0,'0'0'6,"0"0"4,0 0-1,4-50 1,13 30-1,12-1 0,4 4 1,0 1-1,4-1 0,5 5 1,12-1-1,20 5 0,25 8 2,34 8-3</inkml:trace>
    </iact:actionData>
  </iact:action>
  <iact:action type="add" startTime="161733">
    <iact:property name="dataType"/>
    <iact:actionData xml:id="d51">
      <inkml:trace xmlns:inkml="http://www.w3.org/2003/InkML" xml:id="stk51" contextRef="#ctx0" brushRef="#br0">13809 14681 0,'0'0'7,"0"0"2,0 0 0,0 0 1,0 0-1,0 0 0,0 0 1,144 0-1,76-25 1,115-12 0,70 4-2,30 16 2</inkml:trace>
    </iact:actionData>
  </iact:action>
  <iact:action type="remove" startTime="181555">
    <iact:property name="style" value="instant"/>
    <iact:actionData xml:id="d52" ref="#d46"/>
  </iact:action>
  <iact:action type="remove" startTime="181619">
    <iact:property name="style" value="instant"/>
    <iact:actionData xml:id="d53" ref="#d45"/>
  </iact:action>
  <iact:action type="remove" startTime="182104">
    <iact:property name="style" value="instant"/>
    <iact:actionData xml:id="d54" ref="#d25"/>
  </iact:action>
  <iact:action type="add" startTime="181392">
    <iact:property name="dataType" value="strokeEraser"/>
    <iact:actionData xml:id="d55">
      <inkml:trace xmlns:inkml="http://www.w3.org/2003/InkML" xml:id="stk52" contextRef="#ctx0" brushRef="#br1">30782 5656 0,'0'0'7,"0"0"1,0 0 2,0 0 0,0 0-1,-50 24 0,38-15 1,-1-1-1,9-8 0,4 8 0,0-8 1,0 0-1,0 0 0,141 25 1,-33-25-1,40-25 0,35-16 3,-10-9 57,-32-8-65,-46 0 77,-25 17-81,-24 8 0,-17 8 2,-13 0-2,-7 9 0,-5 7 0,-4-7 0,-4-1 0,-5 1 1,-3-9-1,-9-8 0,-3 8 0,-5 0 0,-5 17 0,-7 8 10,-9 16 3,-16 26-9,4 16 6,17 8 0,24 0-1,21 0 0,12 1 0,22-9 1,15-1-1,9-15 1,12-26 0,13-24-2,29-17 2,24-24 0,-3-18-1,-30 1 0,-32 0 0,-26 16 1,-20 9-2,-17 8 2,-12 0-1,-17-1 0,-28-15 1,-26 7-1,-12-7 0,5 16 1,3 16-1,5 0 1,-1 17-1,-4 17 0,-20 8 1,0 16-1,0 25 0,16 9 0,21 16 1,20-8-1,18 8 0,19-16 0,18-1 1,16-8-1,20 1 0,18-18 60,3-16-67,-8-8-1,-12-8-1,-13-9 0,-8 0 4,-8-8-4,-5-8 0,1 0 24,-5-9-21,-4 1-3,-4-9 18,-8 0-16,-8-8 6,-13 0 1,-12 8 1,-5 0-1,5 0 0,12 17 0,13 0 1</inkml:trace>
    </iact:actionData>
  </iact:action>
  <iact:action type="remove" startTime="185341">
    <iact:property name="style" value="instant"/>
    <iact:actionData xml:id="d56" ref="#d44"/>
  </iact:action>
  <iact:action type="remove" startTime="185473">
    <iact:property name="style" value="instant"/>
    <iact:actionData xml:id="d57" ref="#d23"/>
  </iact:action>
  <iact:action type="remove" startTime="185525">
    <iact:property name="style" value="instant"/>
    <iact:actionData xml:id="d58" ref="#d43"/>
  </iact:action>
  <iact:action type="remove" startTime="185602">
    <iact:property name="style" value="instant"/>
    <iact:actionData xml:id="d59" ref="#d42"/>
  </iact:action>
  <iact:action type="add" startTime="185198">
    <iact:property name="dataType" value="strokeEraser"/>
    <iact:actionData xml:id="d60">
      <inkml:trace xmlns:inkml="http://www.w3.org/2003/InkML" xml:id="stk53" contextRef="#ctx0" brushRef="#br1">35441 5697 0,'0'0'2,"0"0"15,0 0-15,0 0 0,0 0 7,0 0 1,0 0-1,0 0 0,0 0 1,0 0-1,0 0 1,0 0-1,29 41 1,12-7 1,29-1-4,17 0 3,0-8 51,-17-9-57,-16-8-3,-13-8-1,-7-8 2,-10 0-1,-3-9-1,-9 1 28,-12-1-27,0 17-1,0 0 14,-128-41-13,12 49 7,-28 25 2,-5 9 50,8 16-59,25-9 71,33-7-72,25-9 1,25-8 2,13-9-3,11-7 55,14-1-55,7 0 1,17 0-1,21 1 1,20-9 1,17-9-2,8-7 0,-4-1 0,-12-8 0,-22 1 0,-19-1 3,-13 8-3,-13-8 0,-12 9 20,-8-9-18,-13-17 6,-8 1-3,-8 0 4,4 8 0,4 8 1,4 8-1,4 1 0,5 7 1,7 9-1,-3-8-1,12 8 2,17-8-1</inkml:trace>
    </iact:actionData>
  </iact:action>
  <iact:action type="add" startTime="189280">
    <iact:property name="dataType"/>
    <iact:actionData xml:id="d61">
      <inkml:trace xmlns:inkml="http://www.w3.org/2003/InkML" xml:id="stk54" contextRef="#ctx0" brushRef="#br0">22340 1341 0,'0'0'7,"0"0"2,0 0 1,87 8-1,8-16 0,33 0 0,17-9 2,-5 1-2,-7 7 0,-9 1 0,-16 8 1,-13 0-2</inkml:trace>
    </iact:actionData>
  </iact:action>
  <iact:action type="add" startTime="189726">
    <iact:property name="dataType"/>
    <iact:actionData xml:id="d62">
      <inkml:trace xmlns:inkml="http://www.w3.org/2003/InkML" xml:id="stk55" contextRef="#ctx0" brushRef="#br0">22824 828 0,'0'0'7,"0"0"2,0 0 1,0 0-1,0 0 0,45 66 1,-32-25 0,-5 9-1,-4 8 0,-4 0 1,0 8-1,4 0 0,5 17 2,11 17 0</inkml:trace>
    </iact:actionData>
  </iact:action>
  <iact:action type="add" startTime="197392">
    <iact:property name="dataType"/>
    <iact:actionData xml:id="d63">
      <inkml:trace xmlns:inkml="http://www.w3.org/2003/InkML" xml:id="stk56" contextRef="#ctx0" brushRef="#br0">14632 14859 0,'0'0'2,"-79"-16"-1,13 3 9,-21 1 0,-20-1-1,-18-7 1,-7-14-1,4-19 0,12-34 1,29-33-1,33-29 1,38-25 0,41-21-1,45-29 0,54-12 0,37 29 0,21 46 1,17 49-1,4 58 1,-17 59 0,17 44-1,-17 59 0,-58 37 0,-78 16 0,-83 17 1,-112 54 0,-149 41-2</inkml:trace>
    </iact:actionData>
  </iact:action>
  <iact:action type="add" startTime="202828">
    <iact:property name="dataType"/>
    <iact:actionData xml:id="d64">
      <inkml:trace xmlns:inkml="http://www.w3.org/2003/InkML" xml:id="stk57" contextRef="#ctx0" brushRef="#br0">18703 1656 0,'0'0'1,"0"0"3,0 0 14,0 0-18,0 0 9,0 0 0,0 0 1,-41-58-1,8 33 0,-5 0 1,1 0-1,4 9 1,0 7-2,8 9 2,0 0-1,0 17 1,-16 8-1,-5 33 0,-7 33 1,-9 41 1,-9 34-3,-3 16 1,8 0 0,8-16 1,16-25-1,22-25 0,11-25 1,18-9-1,11 1 0,9-16 1,4-10-1,1-7 0,-1-17 1,-13-8-1,-3-8 0</inkml:trace>
    </iact:actionData>
  </iact:action>
  <iact:action type="add" startTime="203272">
    <iact:property name="dataType"/>
    <iact:actionData xml:id="d65">
      <inkml:trace xmlns:inkml="http://www.w3.org/2003/InkML" xml:id="stk58" contextRef="#ctx0" brushRef="#br0">17437 2997 0,'0'0'8,"0"0"0,0 0 1,95 58 1,-4 8 0,8 17-1,-20-8 1,-21-1-1,-21-8 0,-8 1 1,-8-1-1,-5 17 0,-3 24 1,-9 18-1</inkml:trace>
    </iact:actionData>
  </iact:action>
  <iact:action type="add" startTime="205780">
    <iact:property name="dataType"/>
    <iact:actionData xml:id="d66">
      <inkml:trace xmlns:inkml="http://www.w3.org/2003/InkML" xml:id="stk59" contextRef="#ctx0" brushRef="#br0">17847 3875 0,'0'0'2,"0"0"1,74-25 5,17 0 2,33-8-1,17-8 1,16-1-1,13 1 1,12-1-1,16 9 1,13 0-1,9 8 0,11 9 0,13-9 0,1 8 1,7-16-1,-12 0 1,-21 0-1</inkml:trace>
    </iact:actionData>
  </iact:action>
  <iact:action type="add" startTime="208087">
    <iact:property name="dataType"/>
    <iact:actionData xml:id="d67">
      <inkml:trace xmlns:inkml="http://www.w3.org/2003/InkML" xml:id="stk60" contextRef="#ctx0" brushRef="#br0">19369 1341 0,'0'0'8,"0"0"0,0 0 1,4 58 1,17 0 0,0 41-1,8 9 0,-5 8 2,1-17-3,0 9 1,8 0 1,9 7-1,11 1 1,22-8-1,12-9 0,0-32 1,-5-18-1,-11-24 0,-13-17 0,-1-16 1,1-17-1,0-16 1,-8-17-1,-17-8 0,-16 0 0,-17 16 1,-13-8-1,-12 8 0,-20-8 1,-38 9-1,-33 15 0,-24 10 1,-5 32-1,-17 33 1,-24 42-1,8 50 0,25 24 1,42 0-1,49-8 0,28-25 0,22-16 1,12-25-1,8-9 1,9-24-1,8-8 0,12-9 1,13-25-1,20-16 0,37-34 1,34-49-1,0-25 0,-13-8 1,-20 8-1,-30 0 1,-24 17 0,-25 8-1,-17 16 0,-16 17 1,-8 9-1,-13 7 1,-4 1-1,-21 8 1,1 16-1,-9 17 0,-13 17 1,-24 24-2,-16 42 2,7 16-1,30-8 0,36-16 2,26-26-3,16-7 2,17-1-2,12-8 2,12-8 0,9-8 0,12-17-2,25-17 1,13-16 1,-1-17 0,-28-16-1,-21 0-1,-25 8 2,-21 8-1,-16 1 0,-21 7 1,-25 9-1,-29 17 1,-45 40 0,-50 43-2,0 49 1,54 24 1</inkml:trace>
    </iact:actionData>
  </iact:action>
  <iact:action type="add" startTime="213002">
    <iact:property name="dataType"/>
    <iact:actionData xml:id="d68">
      <inkml:trace xmlns:inkml="http://www.w3.org/2003/InkML" xml:id="stk61" contextRef="#ctx0" brushRef="#br0">19336 861 0,'0'0'1,"-95"74"3,4 17 3,-13 17 4,18 0-1,15-9 2,22-8-1,11-16-4,5-1 3,0-8-1,0 1 0,-4-1 1</inkml:trace>
    </iact:actionData>
  </iact:action>
  <iact:action type="add" startTime="213259">
    <iact:property name="dataType"/>
    <iact:actionData xml:id="d69">
      <inkml:trace xmlns:inkml="http://www.w3.org/2003/InkML" xml:id="stk62" contextRef="#ctx0" brushRef="#br0">19667 289 0,'0'0'6,"0"0"4,0 0-1,29 75 1,-4-17-1,4 8 0,0-8 1,0 8-1,4 1 0,12 7 2,5 17-2,0 25 0,-5 8 0,-8 9 1,-12-9-1,-8-16 0,-9-34 0</inkml:trace>
    </iact:actionData>
  </iact:action>
  <iact:action type="add" startTime="213575">
    <iact:property name="dataType"/>
    <iact:actionData xml:id="d70">
      <inkml:trace xmlns:inkml="http://www.w3.org/2003/InkML" xml:id="stk63" contextRef="#ctx0" brushRef="#br0">18972 1283 0,'0'0'7,"0"0"2,0 0 1,41 0-1,25 8 0,50-8 1,46 9-1,36-9 1</inkml:trace>
    </iact:actionData>
  </iact:action>
  <iact:action type="add" startTime="235933">
    <iact:property name="dataType"/>
    <iact:actionData xml:id="d71">
      <inkml:trace xmlns:inkml="http://www.w3.org/2003/InkML" xml:id="stk64" contextRef="#ctx0" brushRef="#br0">18914 7941 0,'0'0'1,"-33"53"2,8 10 7,4 19-1,9 14 0,12-9 0,17 0 2,11-9 0,14-7 0,12-13-3,20-5 2,13-15-1,0-18 0,-4-16-1,-1-12 3,5-17-2,-12-12-1,-9-8 3,-16-5-2,-17 0 0,-13 9 0,-20 8 0,-16 4 0,-9 0 0,-12 0 2,-13 8-2,-12 9 0,-8 12 0,-13 12 0,-4 17 1,8 12-1,17 17 1,21 9-1,16 7 1,21-4-2,21 5 2,24 0-1,25-9 1,21-17-1,21-24 1,12-21-1,24-24-1,10-22 3,-10-20-2,-24-12 0,-25-9 1,-32 0-1,-18 4 0,-12 9 0,-25 12 2,-3 13-3,-14 3 1,-7 5 0,-17 4 1,-21 8 0,-21 12-1,-16 18-1,-16 19 2,3 26 0,9 16-1,17 9 1,20-1-1,16-3 0,17-17 1,13-13-2,8-12 4,4-8-5,4-9 3,8-4-4,5-3 3,4-5 1,8-9 0,0-7-1,0-9 0,-9-8 0,-7 0 0,-13 0 1,-9-5-1,-11-3 0,-9-1 1,-13 9-1,-7 13 0,-5 11 1,-4 14-1,-4 7 0,8 4 1,13 9-2,16 0 2,21-4 0,16 4-2</inkml:trace>
    </iact:actionData>
  </iact:action>
  <iact:action type="add" startTime="237428">
    <iact:property name="dataType"/>
    <iact:actionData xml:id="d72">
      <inkml:trace xmlns:inkml="http://www.w3.org/2003/InkML" xml:id="stk65" contextRef="#ctx0" brushRef="#br0">24992 7518 0,'0'0'8,"0"0"5,-4-58-9,-5 9 5,-7-13 1,-9-5-1,-8 5 0,-4 8 1,-5 13-1,5 16 1,8 21-1,0 16 0,-4 26 1,-4 32 0,0 25-2,12 17 2,8 0-1,13-13 0,12-16 1,9-17-1,4-28 0,7-26 1,18-24-1,28-38 0,42-49 1,0-26-1,-25 5 1,-29 29-1,-16 25 0,-30 25 1,-3 24-2,-9 13 2,-4 12-1,0 21 1,-13 41-1,-3 55 0,3 32 1,26-8-1,41-12 0</inkml:trace>
    </iact:actionData>
  </iact:action>
  <iact:action type="add" startTime="244694">
    <iact:property name="dataType"/>
    <iact:actionData xml:id="d73">
      <inkml:trace xmlns:inkml="http://www.w3.org/2003/InkML" xml:id="stk66" contextRef="#ctx0" brushRef="#br0">16932 15981 0,'0'0'1,"0"0"3,0 0 4,0 0 2,29 42-1,8 15 0,17 30 1,12 25-1,-4 12 2,5 5 0,3 3-1,9 5-1,3-5 0,5-7 0,-4-14 0</inkml:trace>
    </iact:actionData>
  </iact:action>
  <iact:action type="add" startTime="244979">
    <iact:property name="dataType"/>
    <iact:actionData xml:id="d74">
      <inkml:trace xmlns:inkml="http://www.w3.org/2003/InkML" xml:id="stk67" contextRef="#ctx0" brushRef="#br0">17892 15749 0,'0'0'6,"-70"46"4,-34 45 0,-61 74 0,-34 59 2,-4 8-3,30-29 1,32-25 0,38-29-3,16-21 3,29-16 0,12-8-2,26-13 2,15-13-2</inkml:trace>
    </iact:actionData>
  </iact:action>
  <iact:action type="add" startTime="245323">
    <iact:property name="dataType"/>
    <iact:actionData xml:id="d75">
      <inkml:trace xmlns:inkml="http://www.w3.org/2003/InkML" xml:id="stk68" contextRef="#ctx0" brushRef="#br0">17987 16979 0,'0'0'7,"0"0"2,0 0 1,0 0 0,-29 83-1,17-21 0,12 8 0,12 9 1,1 4-1,7-1 2,5-3 0,4-13-2</inkml:trace>
    </iact:actionData>
  </iact:action>
  <iact:action type="add" startTime="245807">
    <iact:property name="dataType"/>
    <iact:actionData xml:id="d76">
      <inkml:trace xmlns:inkml="http://www.w3.org/2003/InkML" xml:id="stk69" contextRef="#ctx0" brushRef="#br0">18430 16482 0,'0'0'6,"0"0"3,0 0 0,0 0 1,0 0-1</inkml:trace>
    </iact:actionData>
  </iact:action>
  <iact:action type="add" startTime="246001">
    <iact:property name="dataType"/>
    <iact:actionData xml:id="d77">
      <inkml:trace xmlns:inkml="http://www.w3.org/2003/InkML" xml:id="stk70" contextRef="#ctx0" brushRef="#br0">19357 16445 0,'0'0'7,"0"0"2,0 0 1,0 0-2</inkml:trace>
    </iact:actionData>
  </iact:action>
  <iact:action type="add" startTime="246160">
    <iact:property name="dataType"/>
    <iact:actionData xml:id="d78">
      <inkml:trace xmlns:inkml="http://www.w3.org/2003/InkML" xml:id="stk71" contextRef="#ctx0" brushRef="#br0">19915 16225 0,'0'0'6,"0"0"3,0 0 0</inkml:trace>
    </iact:actionData>
  </iact:action>
  <iact:action type="add" startTime="246817">
    <iact:property name="dataType"/>
    <iact:actionData xml:id="d79">
      <inkml:trace xmlns:inkml="http://www.w3.org/2003/InkML" xml:id="stk72" contextRef="#ctx0" brushRef="#br0">20693 15252 0,'0'0'9,"0"0"-2,0 0 3,0 0-1,17 42 1,3 20-1,9 37 1,4 25-1,0 17 1,5 4-1,-1 0 0,4 0 1,9 8-1,16 5 0,9-1 0,-1-16 1,-8-21-1,-12-29 1,-13-33-1,-12-25 0</inkml:trace>
    </iact:actionData>
  </iact:action>
  <iact:action type="add" startTime="247134">
    <iact:property name="dataType"/>
    <iact:actionData xml:id="d80">
      <inkml:trace xmlns:inkml="http://www.w3.org/2003/InkML" xml:id="stk73" contextRef="#ctx0" brushRef="#br0">22174 15223 0,'0'0'7,"0"0"2,-70 38 1,-50 69 0,-87 96 0,-29 50-2,29-26 2,29-32-1,38-33 0,24-30 1,17-12-1,3-12 0,10-9 0</inkml:trace>
    </iact:actionData>
  </iact:action>
  <iact:action type="add" startTime="247469">
    <iact:property name="dataType"/>
    <iact:actionData xml:id="d81">
      <inkml:trace xmlns:inkml="http://www.w3.org/2003/InkML" xml:id="stk74" contextRef="#ctx0" brushRef="#br0">21591 16619 0,'0'0'7,"0"0"2,0 0 0,-25 58 1,-12 37-1,-17 54 0,4 4 2,13-33-3,16-37 2,9-33-1,8-30 1,4-20-2,0 0 2,0 0-1,70-207 1,-8 5-1,0-26 0,-4 17 1,-8 28-1,-9 39 0,-3 36 1,-5 33-1,0 30 1,-4 24-1,-9 17 1,5 16-2,0 17 1,0 17 1,-4 16-1,-9 8 0,-4 5 1,-8 4-1,0 3 1,0-3-1,0-4 0,0-17 1,0-17-1,4-20 0,5-17 0,7-17 1,21-28-1,25-34 0,5-3 1,-9 20-1,-17 33 1,-16 29-1,0 29-1,-1 46 2,-7 70 0,-13 50-1,-8 8 0,-4-21 1,4-49-1,8-50 0,8-34 0</inkml:trace>
    </iact:actionData>
  </iact:action>
  <iact:action type="add" startTime="248232">
    <iact:property name="dataType"/>
    <iact:actionData xml:id="d82">
      <inkml:trace xmlns:inkml="http://www.w3.org/2003/InkML" xml:id="stk75" contextRef="#ctx0" brushRef="#br0">22538 16751 0,'0'0'6,"0"0"4,0 0-1,0 0 0,0 0 1,75-4-1,-5-8 0,25-9 1,13-8-1,16-17 1,13-7 2</inkml:trace>
    </iact:actionData>
  </iact:action>
  <iact:action type="add" startTime="248529">
    <iact:property name="dataType"/>
    <iact:actionData xml:id="d83">
      <inkml:trace xmlns:inkml="http://www.w3.org/2003/InkML" xml:id="stk76" contextRef="#ctx0" brushRef="#br0">23713 15985 0,'0'0'7,"0"0"2,0 0 0,-12 54 2,-13 41-3,-20 79 2,-22 62 0,9 8-1,9-32 0,16-51 1,12-41-1,9-41 0,3-29 0,5-26 1,4-20-1,0-12 0,0 8 0,33-141 1,25-57 0,29-51-1,21 9 0,8 37 1,24 50-1,13 62 0,9 58 0,20 54 1</inkml:trace>
    </iact:actionData>
  </iact:action>
  <iact:action type="add" startTime="253467">
    <iact:property name="dataType"/>
    <iact:actionData xml:id="d84">
      <inkml:trace xmlns:inkml="http://www.w3.org/2003/InkML" xml:id="stk77" contextRef="#ctx0" brushRef="#br0">24578 14524 0,'0'0'2,"0"0"1,0 0 15,0 0-16,0 0 6,0 41 1,4 21 0,9 50 0,3 58 1,-3 45 0,-13 50-1,-17 54 0,-24 41 0,-34 29 1,-28 13-1,-17-34 1,8-45-1,21-58 0,33-66 0,33-58 1,25-58-1,21-38 1</inkml:trace>
    </iact:actionData>
  </iact:action>
  <iact:action type="add" startTime="253892">
    <iact:property name="dataType"/>
    <iact:actionData xml:id="d85">
      <inkml:trace xmlns:inkml="http://www.w3.org/2003/InkML" xml:id="stk78" contextRef="#ctx0" brushRef="#br0">24690 14826 0,'0'0'7,"0"0"2,0 0 1,45 74-1,5 42 1,12 62-1,-4 46 1,-13 16-1,-7-12 0,-1 0 1,0-9-1,0-12 0,5-4 1,-1-4-1,5-17 0,3-25 1,1-20-1,-5-30 0,-3-20 1</inkml:trace>
    </iact:actionData>
  </iact:action>
  <iact:action type="add" startTime="254246">
    <iact:property name="dataType"/>
    <iact:actionData xml:id="d86">
      <inkml:trace xmlns:inkml="http://www.w3.org/2003/InkML" xml:id="stk79" contextRef="#ctx0" brushRef="#br0">23941 16598 0,'0'0'6,"0"0"10,0 0-14,54-21 8,99-12-1,157-33 2,91-13-3</inkml:trace>
    </iact:actionData>
  </iact:action>
  <iact:action type="add" startTime="255414">
    <iact:property name="dataType"/>
    <iact:actionData xml:id="d87">
      <inkml:trace xmlns:inkml="http://www.w3.org/2003/InkML" xml:id="stk80" contextRef="#ctx0" brushRef="#br0">15699 17782 0,'0'0'8,"0"0"0,0 0 2,21-50 0,8 30-2,12-1 2,9 4-1,8 5 1,20 4-1,18 4 0,15-5 2,22 1-3,28 0 2,25 4-1,5 4 0,24 4 1,4 8-1,-16 1 0,-5-1 0,-11-4 1,-5-8-1,8 0 1,21-4-1,16 0 0,5 0 1,25 8-2,12 4 2,8 1-1,25-1 1,-29-4-1,25-8 0,4-4 1,-4-9-1,20-8 0,-3-4 0,16-4 1,-9-4-1,9 4 2,-4 4-3,8 0 1,13 4 1,24 4-1,38 1 0,37 7 0,57 17 1,63 17-1</inkml:trace>
    </iact:actionData>
  </iact:action>
  <iact:action type="add" startTime="257586">
    <iact:property name="dataType"/>
    <iact:actionData xml:id="d88">
      <inkml:trace xmlns:inkml="http://www.w3.org/2003/InkML" xml:id="stk81" contextRef="#ctx0" brushRef="#br0">19481 9249 0,'0'0'6,"0"0"3,0 0 2,58 4-3,4 9 2,29 7-1,16 5 0,13-4 2,25-1 1,29 5-3,45 0 1,42 4-2,28 4 3,38 5-2,8 7 0,21 9 0,13 4 1,7 0-1,34 0 0,7-9 1,63-11-1,38-13 1,40-13-2,34-4 2,-13-8-4,-12-12 3</inkml:trace>
    </iact:actionData>
  </iact:action>
  <iact:action type="add" startTime="275479">
    <iact:property name="dataType"/>
    <iact:actionData xml:id="d89">
      <inkml:trace xmlns:inkml="http://www.w3.org/2003/InkML" xml:id="stk82" contextRef="#ctx0" brushRef="#br0">5637 9767 0,'0'0'2,"91"-13"1,58-8 5,91-20 3,79-5-3,16-3 1,17-1 1,12 9-1,29-5 0,49 1 1,63-1-1,37 9 0,54-5 0,0 1 1,4-9-1</inkml:trace>
    </iact:actionData>
  </iact:action>
  <iact:action type="add" startTime="280088">
    <iact:property name="dataType"/>
    <iact:actionData xml:id="d90">
      <inkml:trace xmlns:inkml="http://www.w3.org/2003/InkML" xml:id="stk83" contextRef="#ctx0" brushRef="#br0">5315 17041 0,'0'0'2,"0"0"1,0 0 6,0 0-1,0 0 2,86-46-1,30 9 1,62-8-1,46-1 1,57 1-1,37 3 0,63 17 1,66 13-1,70 24 0,75 30 0</inkml:trace>
    </iact:actionData>
  </iact:action>
  <iact:action type="add" startTime="281606">
    <iact:property name="dataType"/>
    <iact:actionData xml:id="d91">
      <inkml:trace xmlns:inkml="http://www.w3.org/2003/InkML" xml:id="stk84" contextRef="#ctx0" brushRef="#br0">17553 13923 0,'0'0'8,"0"0"0,0 0 2,0 0-1,0 0 1,0 0-1,78 0 0,-7-4 1,20-4-1,29-9 0,33 1 2,21-5-2,16 5 0,9 3 0,-5 5 1,-8 0-1,-20-5 0,-26 1 1,-16-1-1,-20 1 0,-17 4 1,-17-1-1,-16 5 0,-17 0 1,-12 0-1,-13 0 0,-8 4 0,-4 0 0,0 0 1,0 0-1,-161 4 6,-9 8-9,-61 9 5,-30 4-3,5 8 2,28 0 0,13 4-1,29-3 2,20-10-3,26-3 2,36-9-1,26-7-1,28-5 1,17-5 0,12 1 1,9 0-1,8-4-1,4 8 0,0 0 4,62-37-5,12 20 2,38-4 1,41 1-1,17-1 1,16 0-1,12 1 1,-3-1-1,-13 0 1,-13 0-1,-11 9 0,-9 8 1,-5 8-1</inkml:trace>
    </iact:actionData>
  </iact:action>
  <iact:action type="add" startTime="284197">
    <iact:property name="dataType"/>
    <iact:actionData xml:id="d92">
      <inkml:trace xmlns:inkml="http://www.w3.org/2003/InkML" xml:id="stk85" contextRef="#ctx0" brushRef="#br0">18132 14942 0,'0'0'7,"0"0"2,0 0 1,0 0-1,-99 54 0,-5 20 1,-20 30-1,4 16 1,25 0-1,29-8 0,24-21 1,18-17-1,11-16 0,13-16 0,13-18 1,11-11-1,30-21 0,41-34 1,38-45-1,-1-29 1,-32 5-1,-34 24 0,-21 25 0,-12 20 0,-12 17 1,-4 13-1,-5 12 0,0 8 1,9 13-1,16 29 1,21 32-1,21 30 0,12 12 1,4-4-1,-4-4 0</inkml:trace>
    </iact:actionData>
  </iact:action>
  <iact:action type="add" startTime="284709">
    <iact:property name="dataType"/>
    <iact:actionData xml:id="d93">
      <inkml:trace xmlns:inkml="http://www.w3.org/2003/InkML" xml:id="stk86" contextRef="#ctx0" brushRef="#br0">19990 15219 0,'0'0'6,"0"0"4,-75-8-1,1 16 1,-50 9-1,-46 16 0,-12 8 2,12 9-3,42-4 2,41-5-1,29-4 1,17 1-1,20-1 0,17 0 1,16 4-1,34 9 0,49 4 0,46-8 0,33-22 1,8-20-1</inkml:trace>
    </iact:actionData>
  </iact:action>
  <iact:action type="add" startTime="285090">
    <iact:property name="dataType"/>
    <iact:actionData xml:id="d94">
      <inkml:trace xmlns:inkml="http://www.w3.org/2003/InkML" xml:id="stk87" contextRef="#ctx0" brushRef="#br0">20693 15079 0,'0'0'6,"0"0"3,-50 8 1,-12 12 0,-29 18-1,-16 16 0,-1 12 2,17 4 0,21 1-1,33-9-1,28-17-1,34-3 2,37-5-1,71-4 1,73-25-2,92-33 2</inkml:trace>
    </iact:actionData>
  </iact:action>
  <iact:action type="add" startTime="285517">
    <iact:property name="dataType"/>
    <iact:actionData xml:id="d95">
      <inkml:trace xmlns:inkml="http://www.w3.org/2003/InkML" xml:id="stk88" contextRef="#ctx0" brushRef="#br0">17172 16387 0,'0'0'6,"0"0"3,42-8 1,73-13 0,129-29-1,125-24 1,53-17 2,20-1-2,-11 6-1,40 11 0,30 21 0,29 21 0</inkml:trace>
    </iact:actionData>
  </iact:action>
  <iact:action type="add" startTime="296874">
    <iact:property name="dataType"/>
    <iact:actionData xml:id="d96">
      <inkml:trace xmlns:inkml="http://www.w3.org/2003/InkML" xml:id="stk89" contextRef="#ctx0" brushRef="#br0">5650 11344 0,'0'0'1,"0"0"3,99-33 13,54 4-17,91 0 10,66 21 2,38 28-3,53 34 0,34 33 2,69 21-2,55-5 1</inkml:trace>
    </iact:actionData>
  </iact:action>
</iact:action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3BFB3E45-821D-48C8-B74D-4C2D6B8E887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246EC3C8-829B-4A5B-92AA-C5A58D4E2F88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C046AD5C-12D1-4A73-8ABF-F897F82289D6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FF6181A0-644C-478E-AC9D-EED8ECB127CB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51718F5B-0ADC-4731-A93A-747ACC3ABFF1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6FED5ACC-F86F-4D3E-8F6A-C926821C133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AC42C4F8-CD29-4183-A670-A099C209273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0B7B4BD4-D229-4BFA-94E6-D2F17C2BD62B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306ED555-2C84-4AAC-A653-AD1C6EF4C6A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843BF7F5-7A25-424C-BB0F-E09357E01C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AA5153C8-82DA-4196-8BC2-B22B950AC1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A84A74B0-9BDB-4FD1-B611-F52395E1FEB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D2AB87F3-3FAD-45E1-BFF2-EB97DD0726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ED1FB78F-514D-4F1C-A054-8BD04A11F4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7C035D07-F890-454E-A220-BB2C04ACBC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/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CB6DA0F0-4366-4028-B1BD-73F1E2D51F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/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E43CCE8D-12CD-4893-82C7-9A978089171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/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AFE4F2F6-3D7F-4AFF-AE8A-B26CCB8FB11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B9A63F29-65BF-4E4F-8ECD-4CD19F7B941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56F17EEB-6693-4DC5-8EEA-FC5ECA11591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1CFB8746-EFBE-44A9-AB38-4C8153AE3EF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680443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09C62567-2EB1-42E3-B9C2-F1893FCD4B4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9F6EB746-BFCD-4134-8809-1F1A1C4E1A8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8EF0A5DB-B10F-49FC-8881-6DD5A3E6F52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11319B-349B-4384-B3E3-52538E6CAA3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05173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AF004C5E-B150-43CF-BF6B-B15F87305AF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AABF3178-1031-41ED-9179-5846C5DE6F2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ACE72252-F1A2-4614-B83B-EF29483DC30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9F24B6-7CB9-47FD-9147-9217EF1293C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86198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E35FB44F-1EC0-46D1-B764-CDD98CFA426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3F333E64-97FC-47B1-B2BB-9B556161520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084C0EB4-6183-40F5-91BB-05F3F9C825F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28D332-FEB5-405D-BE0F-1BFBB240D0F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50860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663324C7-F550-4FC5-BF4B-6B971D84010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0C2BCBD5-03CD-47C6-97CC-036AF5BAECD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F8666743-023D-4B73-B369-4A27721A152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523C5A-174C-4B65-94E8-60E7EAD3F6E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6890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3DF14D98-CD9E-40FE-9897-5B5BD84683F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83292DC5-2363-4D59-AB3C-99FDBD700A0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5DB72EB5-EC0B-453D-BB29-14B89F62301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7E59D1-B9CA-4B44-BE29-A61D4390773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99770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BA755AA1-D531-4960-954B-FFACEBE407D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C58725B4-8221-4DEA-A306-019698CCD76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5607C8F1-C96C-4A8D-9A05-FCDF3B9D26C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4A37F5-A814-439D-A005-66A73C811A0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699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DFCDF9A2-ABBD-47FB-8486-A5DD40CE27E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5292BA60-6E09-4760-B2EE-4A25480681A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1CF9C28B-0256-42C8-A733-1DD8E95F5AC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DC279C-0475-4BF6-B8EE-4CABE9D4B41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67403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B6F4BD78-121D-428F-B605-26F50ECECFF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C0301417-08F6-4AE8-808E-C2B1DA3D15F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5F11A061-3CDA-4FF0-A034-2303DDE8962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D91078-3614-46D2-ADDE-E180F4CB153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22270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90D70B8A-AD2C-4F46-B5A2-BC5FA1B2E9F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05F25DE5-2E84-430D-A304-25D4582AFC1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329B00A3-DD39-4354-A5D0-FB51E9B20B6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6257BD-7868-48DD-A65D-39FA3528262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74140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F4ED9EF4-51A4-4CCB-A51F-FE7D3808C38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DA110FDD-CDE5-4552-A954-BA08755E367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C63F3BFF-8A7A-4FB9-99D3-F05945EE1C9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AB2DC8-30A3-43CB-99A3-B2AA4AFF0CD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22577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3D3A1FE4-1F08-4BCA-A118-2BE65BEB7A29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rgbClr val="FFCF01"/>
          </a:soli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6A30C822-1D60-45AD-B029-7589D62053C6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rgbClr val="FFCF01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8CE2DFA7-2D1C-4904-BEEB-93AAB9534538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F40DBC35-F8F6-4EEE-86FF-66B8841E9C77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9BF5F37E-8383-4763-8A37-E977DAA762D7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554ABBF3-ED73-43E5-8BF2-C061F44786AE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234B8E8C-B079-47C4-A48B-0B75EB44E344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33C6BE2C-E24C-46E6-A370-426D71F9F0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15685BC8-F36B-436B-944D-22E528EE3E3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1BFB87B4-5C73-4C05-BAE1-9F40DB740E06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6979C5DA-41FE-4397-B9B9-8F2B2157506F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D52A9E59-1F02-48DC-95F1-20FEFE58521C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/>
            </a:lvl1pPr>
          </a:lstStyle>
          <a:p>
            <a:pPr>
              <a:defRPr/>
            </a:pPr>
            <a:fld id="{4B60F11E-8A61-4915-A481-0AD138EE17E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11/relationships/inkAction" Target="../ink/inkAction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microsoft.com/office/2011/relationships/inkAction" Target="../ink/inkAction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11/relationships/inkAction" Target="../ink/inkAction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microsoft.com/office/2011/relationships/inkAction" Target="../ink/inkAction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86571F-4E13-4922-B8D9-CFB2B7224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LR</a:t>
            </a:r>
            <a:r>
              <a:rPr lang="zh-CN" altLang="en-US" dirty="0"/>
              <a:t>分析预习要点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EE86BB-400E-479A-80B0-1CD028DF0A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活前缀特性</a:t>
            </a:r>
            <a:endParaRPr lang="en-US" altLang="zh-CN" dirty="0"/>
          </a:p>
          <a:p>
            <a:pPr lvl="1"/>
            <a:r>
              <a:rPr lang="zh-CN" altLang="en-US" dirty="0"/>
              <a:t>活前缀的另一种定义：栈中符号串</a:t>
            </a:r>
            <a:br>
              <a:rPr lang="en-US" altLang="zh-CN" dirty="0"/>
            </a:br>
            <a:r>
              <a:rPr lang="en-US" altLang="zh-CN" dirty="0">
                <a:sym typeface="Wingdings" panose="05000000000000000000" pitchFamily="2" charset="2"/>
              </a:rPr>
              <a:t></a:t>
            </a:r>
            <a:r>
              <a:rPr lang="zh-CN" altLang="en-US" dirty="0">
                <a:sym typeface="Wingdings" panose="05000000000000000000" pitchFamily="2" charset="2"/>
              </a:rPr>
              <a:t>保证栈中总是合法活前缀</a:t>
            </a:r>
            <a:r>
              <a:rPr lang="en-US" altLang="zh-CN" dirty="0">
                <a:sym typeface="Wingdings" panose="05000000000000000000" pitchFamily="2" charset="2"/>
              </a:rPr>
              <a:t>——</a:t>
            </a:r>
            <a:r>
              <a:rPr lang="zh-CN" altLang="en-US" dirty="0">
                <a:sym typeface="Wingdings" panose="05000000000000000000" pitchFamily="2" charset="2"/>
              </a:rPr>
              <a:t>正确的分析</a:t>
            </a:r>
            <a:endParaRPr lang="en-US" altLang="zh-CN" dirty="0">
              <a:sym typeface="Wingdings" panose="05000000000000000000" pitchFamily="2" charset="2"/>
            </a:endParaRPr>
          </a:p>
          <a:p>
            <a:r>
              <a:rPr lang="en-US" altLang="zh-CN" dirty="0"/>
              <a:t>LR</a:t>
            </a:r>
            <a:r>
              <a:rPr lang="zh-CN" altLang="en-US" dirty="0"/>
              <a:t>分析框架</a:t>
            </a:r>
            <a:r>
              <a:rPr lang="en-US" altLang="zh-CN" dirty="0"/>
              <a:t>——</a:t>
            </a:r>
            <a:r>
              <a:rPr lang="zh-CN" altLang="en-US" dirty="0"/>
              <a:t>对所有文法一致</a:t>
            </a:r>
            <a:endParaRPr lang="en-US" altLang="zh-CN" dirty="0"/>
          </a:p>
          <a:p>
            <a:pPr lvl="1"/>
            <a:r>
              <a:rPr lang="zh-CN" altLang="en-US" dirty="0"/>
              <a:t>表驱动，操纵输入缓冲和状态栈</a:t>
            </a:r>
            <a:endParaRPr lang="en-US" altLang="zh-CN" dirty="0"/>
          </a:p>
          <a:p>
            <a:pPr lvl="1"/>
            <a:r>
              <a:rPr lang="zh-CN" altLang="en-US" dirty="0"/>
              <a:t>栈</a:t>
            </a:r>
            <a:r>
              <a:rPr lang="en-US" altLang="zh-CN" dirty="0"/>
              <a:t>+</a:t>
            </a:r>
            <a:r>
              <a:rPr lang="zh-CN" altLang="en-US" dirty="0"/>
              <a:t>输入缓冲</a:t>
            </a:r>
            <a:r>
              <a:rPr lang="en-US" altLang="zh-CN" dirty="0"/>
              <a:t>=</a:t>
            </a:r>
            <a:r>
              <a:rPr lang="zh-CN" altLang="en-US"/>
              <a:t>最右句型</a:t>
            </a:r>
            <a:endParaRPr lang="en-US" altLang="zh-CN" dirty="0"/>
          </a:p>
          <a:p>
            <a:pPr lvl="1"/>
            <a:r>
              <a:rPr lang="zh-CN" altLang="en-US" dirty="0"/>
              <a:t>保证栈中为活前缀</a:t>
            </a:r>
            <a:r>
              <a:rPr lang="en-US" altLang="zh-CN" dirty="0"/>
              <a:t>——</a:t>
            </a:r>
            <a:r>
              <a:rPr lang="zh-CN" altLang="en-US" dirty="0"/>
              <a:t>需要读取栈中所有符号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zh-CN" altLang="en-US" dirty="0">
                <a:sym typeface="Wingdings" panose="05000000000000000000" pitchFamily="2" charset="2"/>
              </a:rPr>
              <a:t>加入状态，表示其下所有符号构成的串</a:t>
            </a:r>
            <a:endParaRPr lang="en-US" altLang="zh-CN" dirty="0">
              <a:sym typeface="Wingdings" panose="05000000000000000000" pitchFamily="2" charset="2"/>
            </a:endParaRPr>
          </a:p>
          <a:p>
            <a:pPr lvl="1"/>
            <a:r>
              <a:rPr lang="zh-CN" altLang="en-US" dirty="0">
                <a:sym typeface="Wingdings" panose="05000000000000000000" pitchFamily="2" charset="2"/>
              </a:rPr>
              <a:t>分析表，行</a:t>
            </a:r>
            <a:r>
              <a:rPr lang="en-US" altLang="zh-CN" dirty="0">
                <a:sym typeface="Wingdings" panose="05000000000000000000" pitchFamily="2" charset="2"/>
              </a:rPr>
              <a:t>——</a:t>
            </a:r>
            <a:r>
              <a:rPr lang="zh-CN" altLang="en-US" dirty="0">
                <a:sym typeface="Wingdings" panose="05000000000000000000" pitchFamily="2" charset="2"/>
              </a:rPr>
              <a:t>状态</a:t>
            </a:r>
            <a:endParaRPr lang="en-US" altLang="zh-CN" dirty="0">
              <a:sym typeface="Wingdings" panose="05000000000000000000" pitchFamily="2" charset="2"/>
            </a:endParaRPr>
          </a:p>
          <a:p>
            <a:pPr lvl="2"/>
            <a:r>
              <a:rPr lang="en-US" altLang="zh-CN" dirty="0">
                <a:sym typeface="Wingdings" panose="05000000000000000000" pitchFamily="2" charset="2"/>
              </a:rPr>
              <a:t>action</a:t>
            </a:r>
            <a:r>
              <a:rPr lang="zh-CN" altLang="en-US" dirty="0">
                <a:sym typeface="Wingdings" panose="05000000000000000000" pitchFamily="2" charset="2"/>
              </a:rPr>
              <a:t>：列</a:t>
            </a:r>
            <a:r>
              <a:rPr lang="en-US" altLang="zh-CN" dirty="0">
                <a:sym typeface="Wingdings" panose="05000000000000000000" pitchFamily="2" charset="2"/>
              </a:rPr>
              <a:t>——T</a:t>
            </a:r>
            <a:r>
              <a:rPr lang="zh-CN" altLang="en-US" dirty="0">
                <a:sym typeface="Wingdings" panose="05000000000000000000" pitchFamily="2" charset="2"/>
              </a:rPr>
              <a:t>，表项为移进、归约、接受动作</a:t>
            </a:r>
            <a:endParaRPr lang="en-US" altLang="zh-CN" dirty="0">
              <a:sym typeface="Wingdings" panose="05000000000000000000" pitchFamily="2" charset="2"/>
            </a:endParaRPr>
          </a:p>
          <a:p>
            <a:pPr lvl="2"/>
            <a:r>
              <a:rPr lang="en-US" altLang="zh-CN" dirty="0" err="1">
                <a:sym typeface="Wingdings" panose="05000000000000000000" pitchFamily="2" charset="2"/>
              </a:rPr>
              <a:t>goto</a:t>
            </a:r>
            <a:r>
              <a:rPr lang="zh-CN" altLang="en-US" dirty="0">
                <a:sym typeface="Wingdings" panose="05000000000000000000" pitchFamily="2" charset="2"/>
              </a:rPr>
              <a:t>：列</a:t>
            </a:r>
            <a:r>
              <a:rPr lang="en-US" altLang="zh-CN" dirty="0">
                <a:sym typeface="Wingdings" panose="05000000000000000000" pitchFamily="2" charset="2"/>
              </a:rPr>
              <a:t>——NT</a:t>
            </a:r>
            <a:r>
              <a:rPr lang="zh-CN" altLang="en-US" dirty="0">
                <a:sym typeface="Wingdings" panose="05000000000000000000" pitchFamily="2" charset="2"/>
              </a:rPr>
              <a:t>，表项为状态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014182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>
            <a:extLst>
              <a:ext uri="{FF2B5EF4-FFF2-40B4-BE49-F238E27FC236}">
                <a16:creationId xmlns:a16="http://schemas.microsoft.com/office/drawing/2014/main" id="{998DD2AC-F191-4E69-8E11-FF73FDB216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分析器运行方式</a:t>
            </a:r>
          </a:p>
        </p:txBody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CD88556E-3FE4-47AE-BD3A-C5B15720DE5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257800"/>
          </a:xfrm>
        </p:spPr>
        <p:txBody>
          <a:bodyPr/>
          <a:lstStyle/>
          <a:p>
            <a:pPr marL="381000" indent="-381000" eaLnBrk="1" hangingPunct="1">
              <a:buFont typeface="Wingdings" panose="05000000000000000000" pitchFamily="2" charset="2"/>
              <a:buAutoNum type="arabicPeriod"/>
            </a:pPr>
            <a:r>
              <a:rPr lang="en-US" altLang="zh-CN" sz="2800"/>
              <a:t>action[s</a:t>
            </a:r>
            <a:r>
              <a:rPr lang="en-US" altLang="zh-CN" sz="2800" baseline="-25000"/>
              <a:t>m</a:t>
            </a:r>
            <a:r>
              <a:rPr lang="en-US" altLang="zh-CN" sz="2800"/>
              <a:t>, a</a:t>
            </a:r>
            <a:r>
              <a:rPr lang="en-US" altLang="zh-CN" sz="2800" baseline="-25000"/>
              <a:t>i</a:t>
            </a:r>
            <a:r>
              <a:rPr lang="en-US" altLang="zh-CN" sz="2800"/>
              <a:t>]=</a:t>
            </a:r>
            <a:r>
              <a:rPr lang="zh-CN" altLang="en-US" sz="2800"/>
              <a:t>移进</a:t>
            </a:r>
            <a:r>
              <a:rPr lang="en-US" altLang="zh-CN" sz="2800"/>
              <a:t>s</a:t>
            </a:r>
            <a:r>
              <a:rPr lang="zh-CN" altLang="en-US" sz="2800"/>
              <a:t>，进行移进动作，格局变化</a:t>
            </a:r>
            <a:br>
              <a:rPr lang="zh-CN" altLang="en-US" sz="2800"/>
            </a:br>
            <a:endParaRPr lang="zh-CN" altLang="en-US" sz="2800"/>
          </a:p>
          <a:p>
            <a:pPr marL="381000" indent="-381000" eaLnBrk="1" hangingPunct="1">
              <a:buFont typeface="Wingdings" panose="05000000000000000000" pitchFamily="2" charset="2"/>
              <a:buAutoNum type="arabicPeriod"/>
            </a:pPr>
            <a:r>
              <a:rPr lang="en-US" altLang="zh-CN" sz="2800"/>
              <a:t>action[s</a:t>
            </a:r>
            <a:r>
              <a:rPr lang="en-US" altLang="zh-CN" sz="2800" baseline="-25000"/>
              <a:t>m</a:t>
            </a:r>
            <a:r>
              <a:rPr lang="en-US" altLang="zh-CN" sz="2800"/>
              <a:t>, a</a:t>
            </a:r>
            <a:r>
              <a:rPr lang="en-US" altLang="zh-CN" sz="2800" baseline="-25000"/>
              <a:t>i</a:t>
            </a:r>
            <a:r>
              <a:rPr lang="en-US" altLang="zh-CN" sz="2800"/>
              <a:t>]=</a:t>
            </a:r>
            <a:r>
              <a:rPr lang="zh-CN" altLang="en-US" sz="2800"/>
              <a:t>归约</a:t>
            </a:r>
            <a:r>
              <a:rPr kumimoji="0" lang="en-US" altLang="zh-CN" sz="2800"/>
              <a:t>A</a:t>
            </a:r>
            <a:r>
              <a:rPr kumimoji="0" lang="en-US" altLang="zh-CN" sz="2800">
                <a:sym typeface="Symbol" panose="05050102010706020507" pitchFamily="18" charset="2"/>
              </a:rPr>
              <a:t></a:t>
            </a:r>
            <a: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b</a:t>
            </a:r>
            <a:r>
              <a:rPr kumimoji="0" lang="zh-CN" altLang="en-US" sz="2800">
                <a:latin typeface="Symbol" panose="05050102010706020507" pitchFamily="18" charset="2"/>
                <a:sym typeface="Symbol" panose="05050102010706020507" pitchFamily="18" charset="2"/>
              </a:rPr>
              <a:t>（</a:t>
            </a:r>
            <a: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b =</a:t>
            </a:r>
            <a:r>
              <a:rPr lang="en-US" altLang="zh-CN" sz="2800" b="1">
                <a:solidFill>
                  <a:schemeClr val="folHlink"/>
                </a:solidFill>
              </a:rPr>
              <a:t>X</a:t>
            </a:r>
            <a:r>
              <a:rPr lang="en-US" altLang="zh-CN" sz="2800" b="1" baseline="-25000">
                <a:solidFill>
                  <a:schemeClr val="folHlink"/>
                </a:solidFill>
              </a:rPr>
              <a:t>m-r+1</a:t>
            </a:r>
            <a:r>
              <a:rPr lang="en-US" altLang="zh-CN" sz="2800" b="1">
                <a:solidFill>
                  <a:schemeClr val="folHlink"/>
                </a:solidFill>
              </a:rPr>
              <a:t>…X</a:t>
            </a:r>
            <a:r>
              <a:rPr lang="en-US" altLang="zh-CN" sz="2800" b="1" baseline="-25000">
                <a:solidFill>
                  <a:schemeClr val="folHlink"/>
                </a:solidFill>
              </a:rPr>
              <a:t>m</a:t>
            </a:r>
            <a:r>
              <a:rPr kumimoji="0" lang="zh-CN" altLang="en-US" sz="2800">
                <a:latin typeface="Symbol" panose="05050102010706020507" pitchFamily="18" charset="2"/>
                <a:sym typeface="Symbol" panose="05050102010706020507" pitchFamily="18" charset="2"/>
              </a:rPr>
              <a:t>），</a:t>
            </a:r>
            <a:r>
              <a:rPr kumimoji="0" lang="zh-CN" altLang="en-US" sz="2800">
                <a:sym typeface="Symbol" panose="05050102010706020507" pitchFamily="18" charset="2"/>
              </a:rPr>
              <a:t>进行归约动作，格局变为</a:t>
            </a:r>
            <a:br>
              <a:rPr kumimoji="0" lang="zh-CN" altLang="en-US" sz="2800">
                <a:sym typeface="Symbol" panose="05050102010706020507" pitchFamily="18" charset="2"/>
              </a:rPr>
            </a:br>
            <a:br>
              <a:rPr lang="zh-CN" altLang="en-US" sz="2800"/>
            </a:br>
            <a:r>
              <a:rPr lang="zh-CN" altLang="en-US" sz="2800"/>
              <a:t>其中，</a:t>
            </a:r>
            <a:r>
              <a:rPr lang="en-US" altLang="zh-CN" sz="2800"/>
              <a:t>r</a:t>
            </a:r>
            <a:r>
              <a:rPr lang="zh-CN" altLang="en-US" sz="2800"/>
              <a:t>为</a:t>
            </a:r>
            <a: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b</a:t>
            </a:r>
            <a:r>
              <a:rPr kumimoji="0" lang="zh-CN" altLang="en-US" sz="2800">
                <a:latin typeface="Symbol" panose="05050102010706020507" pitchFamily="18" charset="2"/>
                <a:sym typeface="Symbol" panose="05050102010706020507" pitchFamily="18" charset="2"/>
              </a:rPr>
              <a:t>的长度，</a:t>
            </a:r>
            <a:r>
              <a:rPr kumimoji="0" lang="en-US" altLang="zh-CN" sz="2800">
                <a:sym typeface="Symbol" panose="05050102010706020507" pitchFamily="18" charset="2"/>
              </a:rPr>
              <a:t>s=goto[s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m-r</a:t>
            </a:r>
            <a:r>
              <a:rPr kumimoji="0" lang="en-US" altLang="zh-CN" sz="2800">
                <a:sym typeface="Symbol" panose="05050102010706020507" pitchFamily="18" charset="2"/>
              </a:rPr>
              <a:t>, A]</a:t>
            </a:r>
          </a:p>
          <a:p>
            <a:pPr marL="381000" indent="-381000" eaLnBrk="1" hangingPunct="1">
              <a:buFont typeface="Wingdings" panose="05000000000000000000" pitchFamily="2" charset="2"/>
              <a:buAutoNum type="arabicPeriod"/>
            </a:pPr>
            <a:r>
              <a:rPr lang="en-US" altLang="zh-CN" sz="2800"/>
              <a:t>action[s</a:t>
            </a:r>
            <a:r>
              <a:rPr lang="en-US" altLang="zh-CN" sz="2800" baseline="-25000"/>
              <a:t>m</a:t>
            </a:r>
            <a:r>
              <a:rPr lang="en-US" altLang="zh-CN" sz="2800"/>
              <a:t>, a</a:t>
            </a:r>
            <a:r>
              <a:rPr lang="en-US" altLang="zh-CN" sz="2800" baseline="-25000"/>
              <a:t>i</a:t>
            </a:r>
            <a:r>
              <a:rPr lang="en-US" altLang="zh-CN" sz="2800"/>
              <a:t>]=</a:t>
            </a:r>
            <a:r>
              <a:rPr lang="zh-CN" altLang="en-US" sz="2800"/>
              <a:t>接受，分析结束</a:t>
            </a:r>
          </a:p>
          <a:p>
            <a:pPr marL="381000" indent="-381000" eaLnBrk="1" hangingPunct="1">
              <a:buFont typeface="Wingdings" panose="05000000000000000000" pitchFamily="2" charset="2"/>
              <a:buAutoNum type="arabicPeriod"/>
            </a:pPr>
            <a:r>
              <a:rPr lang="en-US" altLang="zh-CN" sz="2800"/>
              <a:t>action[s</a:t>
            </a:r>
            <a:r>
              <a:rPr lang="en-US" altLang="zh-CN" sz="2800" baseline="-25000"/>
              <a:t>m</a:t>
            </a:r>
            <a:r>
              <a:rPr lang="en-US" altLang="zh-CN" sz="2800"/>
              <a:t>, a</a:t>
            </a:r>
            <a:r>
              <a:rPr lang="en-US" altLang="zh-CN" sz="2800" baseline="-25000"/>
              <a:t>i</a:t>
            </a:r>
            <a:r>
              <a:rPr lang="en-US" altLang="zh-CN" sz="2800"/>
              <a:t>]=</a:t>
            </a:r>
            <a:r>
              <a:rPr lang="zh-CN" altLang="en-US" sz="2800"/>
              <a:t>错误，调用错误恢复函数</a:t>
            </a:r>
          </a:p>
        </p:txBody>
      </p:sp>
      <p:sp>
        <p:nvSpPr>
          <p:cNvPr id="56324" name="Rectangle 4">
            <a:extLst>
              <a:ext uri="{FF2B5EF4-FFF2-40B4-BE49-F238E27FC236}">
                <a16:creationId xmlns:a16="http://schemas.microsoft.com/office/drawing/2014/main" id="{61A64FAA-A255-401A-8EA5-6AA3E5704A3D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557338" y="1905000"/>
            <a:ext cx="47307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>
                <a:solidFill>
                  <a:schemeClr val="hlink"/>
                </a:solidFill>
              </a:rPr>
              <a:t>(s</a:t>
            </a:r>
            <a:r>
              <a:rPr lang="en-US" altLang="zh-CN" sz="2400" b="1" baseline="-25000">
                <a:solidFill>
                  <a:schemeClr val="hlink"/>
                </a:solidFill>
              </a:rPr>
              <a:t>0</a:t>
            </a:r>
            <a:r>
              <a:rPr lang="en-US" altLang="zh-CN" sz="2400" b="1">
                <a:solidFill>
                  <a:schemeClr val="hlink"/>
                </a:solidFill>
              </a:rPr>
              <a:t>X</a:t>
            </a:r>
            <a:r>
              <a:rPr lang="en-US" altLang="zh-CN" sz="2400" b="1" baseline="-25000">
                <a:solidFill>
                  <a:schemeClr val="hlink"/>
                </a:solidFill>
              </a:rPr>
              <a:t>1</a:t>
            </a:r>
            <a:r>
              <a:rPr lang="en-US" altLang="zh-CN" sz="2400" b="1">
                <a:solidFill>
                  <a:schemeClr val="hlink"/>
                </a:solidFill>
              </a:rPr>
              <a:t>s</a:t>
            </a:r>
            <a:r>
              <a:rPr lang="en-US" altLang="zh-CN" sz="2400" b="1" baseline="-25000">
                <a:solidFill>
                  <a:schemeClr val="hlink"/>
                </a:solidFill>
              </a:rPr>
              <a:t>1</a:t>
            </a:r>
            <a:r>
              <a:rPr lang="en-US" altLang="zh-CN" sz="2400" b="1">
                <a:solidFill>
                  <a:schemeClr val="hlink"/>
                </a:solidFill>
              </a:rPr>
              <a:t>X</a:t>
            </a:r>
            <a:r>
              <a:rPr lang="en-US" altLang="zh-CN" sz="2400" b="1" baseline="-25000">
                <a:solidFill>
                  <a:schemeClr val="hlink"/>
                </a:solidFill>
              </a:rPr>
              <a:t>2</a:t>
            </a:r>
            <a:r>
              <a:rPr lang="en-US" altLang="zh-CN" sz="2400" b="1">
                <a:solidFill>
                  <a:schemeClr val="hlink"/>
                </a:solidFill>
              </a:rPr>
              <a:t>…X</a:t>
            </a:r>
            <a:r>
              <a:rPr lang="en-US" altLang="zh-CN" sz="2400" b="1" baseline="-25000">
                <a:solidFill>
                  <a:schemeClr val="hlink"/>
                </a:solidFill>
              </a:rPr>
              <a:t>m</a:t>
            </a:r>
            <a:r>
              <a:rPr lang="en-US" altLang="zh-CN" sz="2400" b="1">
                <a:solidFill>
                  <a:schemeClr val="hlink"/>
                </a:solidFill>
              </a:rPr>
              <a:t>s</a:t>
            </a:r>
            <a:r>
              <a:rPr lang="en-US" altLang="zh-CN" sz="2400" b="1" baseline="-25000">
                <a:solidFill>
                  <a:schemeClr val="hlink"/>
                </a:solidFill>
              </a:rPr>
              <a:t>m</a:t>
            </a:r>
            <a:r>
              <a:rPr lang="en-US" altLang="zh-CN" sz="2400" b="1">
                <a:solidFill>
                  <a:schemeClr val="hlink"/>
                </a:solidFill>
              </a:rPr>
              <a:t>,           a</a:t>
            </a:r>
            <a:r>
              <a:rPr lang="en-US" altLang="zh-CN" sz="2400" b="1" baseline="-25000">
                <a:solidFill>
                  <a:schemeClr val="hlink"/>
                </a:solidFill>
              </a:rPr>
              <a:t>i</a:t>
            </a:r>
            <a:r>
              <a:rPr lang="en-US" altLang="zh-CN" sz="2400" b="1">
                <a:solidFill>
                  <a:schemeClr val="hlink"/>
                </a:solidFill>
              </a:rPr>
              <a:t>a</a:t>
            </a:r>
            <a:r>
              <a:rPr lang="en-US" altLang="zh-CN" sz="2400" b="1" baseline="-25000">
                <a:solidFill>
                  <a:schemeClr val="hlink"/>
                </a:solidFill>
              </a:rPr>
              <a:t>i+1</a:t>
            </a:r>
            <a:r>
              <a:rPr lang="en-US" altLang="zh-CN" sz="2400" b="1">
                <a:solidFill>
                  <a:schemeClr val="hlink"/>
                </a:solidFill>
              </a:rPr>
              <a:t>…a</a:t>
            </a:r>
            <a:r>
              <a:rPr lang="en-US" altLang="zh-CN" sz="2400" b="1" baseline="-25000">
                <a:solidFill>
                  <a:schemeClr val="hlink"/>
                </a:solidFill>
              </a:rPr>
              <a:t>n</a:t>
            </a:r>
            <a:r>
              <a:rPr lang="en-US" altLang="zh-CN" sz="2400" b="1">
                <a:solidFill>
                  <a:schemeClr val="hlink"/>
                </a:solidFill>
              </a:rPr>
              <a:t>$)</a:t>
            </a:r>
          </a:p>
        </p:txBody>
      </p:sp>
      <p:sp>
        <p:nvSpPr>
          <p:cNvPr id="295941" name="Rectangle 5">
            <a:extLst>
              <a:ext uri="{FF2B5EF4-FFF2-40B4-BE49-F238E27FC236}">
                <a16:creationId xmlns:a16="http://schemas.microsoft.com/office/drawing/2014/main" id="{A49F9AD3-2A54-4E28-9030-0C515FEA8561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557338" y="1905000"/>
            <a:ext cx="4730750" cy="457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>
                <a:solidFill>
                  <a:schemeClr val="hlink"/>
                </a:solidFill>
              </a:rPr>
              <a:t>(s</a:t>
            </a:r>
            <a:r>
              <a:rPr lang="en-US" altLang="zh-CN" sz="2400" b="1" baseline="-25000">
                <a:solidFill>
                  <a:schemeClr val="hlink"/>
                </a:solidFill>
              </a:rPr>
              <a:t>0</a:t>
            </a:r>
            <a:r>
              <a:rPr lang="en-US" altLang="zh-CN" sz="2400" b="1">
                <a:solidFill>
                  <a:schemeClr val="hlink"/>
                </a:solidFill>
              </a:rPr>
              <a:t>X</a:t>
            </a:r>
            <a:r>
              <a:rPr lang="en-US" altLang="zh-CN" sz="2400" b="1" baseline="-25000">
                <a:solidFill>
                  <a:schemeClr val="hlink"/>
                </a:solidFill>
              </a:rPr>
              <a:t>1</a:t>
            </a:r>
            <a:r>
              <a:rPr lang="en-US" altLang="zh-CN" sz="2400" b="1">
                <a:solidFill>
                  <a:schemeClr val="hlink"/>
                </a:solidFill>
              </a:rPr>
              <a:t>s</a:t>
            </a:r>
            <a:r>
              <a:rPr lang="en-US" altLang="zh-CN" sz="2400" b="1" baseline="-25000">
                <a:solidFill>
                  <a:schemeClr val="hlink"/>
                </a:solidFill>
              </a:rPr>
              <a:t>1</a:t>
            </a:r>
            <a:r>
              <a:rPr lang="en-US" altLang="zh-CN" sz="2400" b="1">
                <a:solidFill>
                  <a:schemeClr val="hlink"/>
                </a:solidFill>
              </a:rPr>
              <a:t>X</a:t>
            </a:r>
            <a:r>
              <a:rPr lang="en-US" altLang="zh-CN" sz="2400" b="1" baseline="-25000">
                <a:solidFill>
                  <a:schemeClr val="hlink"/>
                </a:solidFill>
              </a:rPr>
              <a:t>2</a:t>
            </a:r>
            <a:r>
              <a:rPr lang="en-US" altLang="zh-CN" sz="2400" b="1">
                <a:solidFill>
                  <a:schemeClr val="hlink"/>
                </a:solidFill>
              </a:rPr>
              <a:t>…X</a:t>
            </a:r>
            <a:r>
              <a:rPr lang="en-US" altLang="zh-CN" sz="2400" b="1" baseline="-25000">
                <a:solidFill>
                  <a:schemeClr val="hlink"/>
                </a:solidFill>
              </a:rPr>
              <a:t>m</a:t>
            </a:r>
            <a:r>
              <a:rPr lang="en-US" altLang="zh-CN" sz="2400" b="1">
                <a:solidFill>
                  <a:schemeClr val="hlink"/>
                </a:solidFill>
              </a:rPr>
              <a:t>s</a:t>
            </a:r>
            <a:r>
              <a:rPr lang="en-US" altLang="zh-CN" sz="2400" b="1" baseline="-25000">
                <a:solidFill>
                  <a:schemeClr val="hlink"/>
                </a:solidFill>
              </a:rPr>
              <a:t>m</a:t>
            </a:r>
            <a:r>
              <a:rPr lang="en-US" altLang="zh-CN" sz="2400" b="1">
                <a:solidFill>
                  <a:schemeClr val="hlink"/>
                </a:solidFill>
              </a:rPr>
              <a:t>a</a:t>
            </a:r>
            <a:r>
              <a:rPr lang="en-US" altLang="zh-CN" sz="2400" b="1" baseline="-25000">
                <a:solidFill>
                  <a:schemeClr val="hlink"/>
                </a:solidFill>
              </a:rPr>
              <a:t>i</a:t>
            </a:r>
            <a:r>
              <a:rPr lang="en-US" altLang="zh-CN" sz="2400" b="1">
                <a:solidFill>
                  <a:schemeClr val="hlink"/>
                </a:solidFill>
              </a:rPr>
              <a:t>,           a</a:t>
            </a:r>
            <a:r>
              <a:rPr lang="en-US" altLang="zh-CN" sz="2400" b="1" baseline="-25000">
                <a:solidFill>
                  <a:schemeClr val="hlink"/>
                </a:solidFill>
              </a:rPr>
              <a:t>i+1</a:t>
            </a:r>
            <a:r>
              <a:rPr lang="en-US" altLang="zh-CN" sz="2400" b="1">
                <a:solidFill>
                  <a:schemeClr val="hlink"/>
                </a:solidFill>
              </a:rPr>
              <a:t>…a</a:t>
            </a:r>
            <a:r>
              <a:rPr lang="en-US" altLang="zh-CN" sz="2400" b="1" baseline="-25000">
                <a:solidFill>
                  <a:schemeClr val="hlink"/>
                </a:solidFill>
              </a:rPr>
              <a:t>n</a:t>
            </a:r>
            <a:r>
              <a:rPr lang="en-US" altLang="zh-CN" sz="2400" b="1">
                <a:solidFill>
                  <a:schemeClr val="hlink"/>
                </a:solidFill>
              </a:rPr>
              <a:t>$)</a:t>
            </a:r>
          </a:p>
        </p:txBody>
      </p:sp>
      <p:sp>
        <p:nvSpPr>
          <p:cNvPr id="295942" name="Rectangle 6">
            <a:extLst>
              <a:ext uri="{FF2B5EF4-FFF2-40B4-BE49-F238E27FC236}">
                <a16:creationId xmlns:a16="http://schemas.microsoft.com/office/drawing/2014/main" id="{39338240-62D0-47C6-B0DF-7D54937EFB89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557338" y="1905000"/>
            <a:ext cx="4773612" cy="457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>
                <a:solidFill>
                  <a:schemeClr val="hlink"/>
                </a:solidFill>
              </a:rPr>
              <a:t>(s</a:t>
            </a:r>
            <a:r>
              <a:rPr lang="en-US" altLang="zh-CN" sz="2400" b="1" baseline="-25000">
                <a:solidFill>
                  <a:schemeClr val="hlink"/>
                </a:solidFill>
              </a:rPr>
              <a:t>0</a:t>
            </a:r>
            <a:r>
              <a:rPr lang="en-US" altLang="zh-CN" sz="2400" b="1">
                <a:solidFill>
                  <a:schemeClr val="hlink"/>
                </a:solidFill>
              </a:rPr>
              <a:t>X</a:t>
            </a:r>
            <a:r>
              <a:rPr lang="en-US" altLang="zh-CN" sz="2400" b="1" baseline="-25000">
                <a:solidFill>
                  <a:schemeClr val="hlink"/>
                </a:solidFill>
              </a:rPr>
              <a:t>1</a:t>
            </a:r>
            <a:r>
              <a:rPr lang="en-US" altLang="zh-CN" sz="2400" b="1">
                <a:solidFill>
                  <a:schemeClr val="hlink"/>
                </a:solidFill>
              </a:rPr>
              <a:t>s</a:t>
            </a:r>
            <a:r>
              <a:rPr lang="en-US" altLang="zh-CN" sz="2400" b="1" baseline="-25000">
                <a:solidFill>
                  <a:schemeClr val="hlink"/>
                </a:solidFill>
              </a:rPr>
              <a:t>1</a:t>
            </a:r>
            <a:r>
              <a:rPr lang="en-US" altLang="zh-CN" sz="2400" b="1">
                <a:solidFill>
                  <a:schemeClr val="hlink"/>
                </a:solidFill>
              </a:rPr>
              <a:t>X</a:t>
            </a:r>
            <a:r>
              <a:rPr lang="en-US" altLang="zh-CN" sz="2400" b="1" baseline="-25000">
                <a:solidFill>
                  <a:schemeClr val="hlink"/>
                </a:solidFill>
              </a:rPr>
              <a:t>2</a:t>
            </a:r>
            <a:r>
              <a:rPr lang="en-US" altLang="zh-CN" sz="2400" b="1">
                <a:solidFill>
                  <a:schemeClr val="hlink"/>
                </a:solidFill>
              </a:rPr>
              <a:t>…X</a:t>
            </a:r>
            <a:r>
              <a:rPr lang="en-US" altLang="zh-CN" sz="2400" b="1" baseline="-25000">
                <a:solidFill>
                  <a:schemeClr val="hlink"/>
                </a:solidFill>
              </a:rPr>
              <a:t>m</a:t>
            </a:r>
            <a:r>
              <a:rPr lang="en-US" altLang="zh-CN" sz="2400" b="1">
                <a:solidFill>
                  <a:schemeClr val="hlink"/>
                </a:solidFill>
              </a:rPr>
              <a:t>s</a:t>
            </a:r>
            <a:r>
              <a:rPr lang="en-US" altLang="zh-CN" sz="2400" b="1" baseline="-25000">
                <a:solidFill>
                  <a:schemeClr val="hlink"/>
                </a:solidFill>
              </a:rPr>
              <a:t>m</a:t>
            </a:r>
            <a:r>
              <a:rPr lang="en-US" altLang="zh-CN" sz="2400" b="1">
                <a:solidFill>
                  <a:schemeClr val="hlink"/>
                </a:solidFill>
              </a:rPr>
              <a:t>a</a:t>
            </a:r>
            <a:r>
              <a:rPr lang="en-US" altLang="zh-CN" sz="2400" b="1" baseline="-25000">
                <a:solidFill>
                  <a:schemeClr val="hlink"/>
                </a:solidFill>
              </a:rPr>
              <a:t>i</a:t>
            </a:r>
            <a:r>
              <a:rPr lang="en-US" altLang="zh-CN" sz="2400" b="1">
                <a:solidFill>
                  <a:schemeClr val="hlink"/>
                </a:solidFill>
              </a:rPr>
              <a:t>s,          a</a:t>
            </a:r>
            <a:r>
              <a:rPr lang="en-US" altLang="zh-CN" sz="2400" b="1" baseline="-25000">
                <a:solidFill>
                  <a:schemeClr val="hlink"/>
                </a:solidFill>
              </a:rPr>
              <a:t>i+1</a:t>
            </a:r>
            <a:r>
              <a:rPr lang="en-US" altLang="zh-CN" sz="2400" b="1">
                <a:solidFill>
                  <a:schemeClr val="hlink"/>
                </a:solidFill>
              </a:rPr>
              <a:t>…a</a:t>
            </a:r>
            <a:r>
              <a:rPr lang="en-US" altLang="zh-CN" sz="2400" b="1" baseline="-25000">
                <a:solidFill>
                  <a:schemeClr val="hlink"/>
                </a:solidFill>
              </a:rPr>
              <a:t>n</a:t>
            </a:r>
            <a:r>
              <a:rPr lang="en-US" altLang="zh-CN" sz="2400" b="1">
                <a:solidFill>
                  <a:schemeClr val="hlink"/>
                </a:solidFill>
              </a:rPr>
              <a:t>$)</a:t>
            </a:r>
          </a:p>
        </p:txBody>
      </p:sp>
      <p:sp>
        <p:nvSpPr>
          <p:cNvPr id="56327" name="Rectangle 7">
            <a:extLst>
              <a:ext uri="{FF2B5EF4-FFF2-40B4-BE49-F238E27FC236}">
                <a16:creationId xmlns:a16="http://schemas.microsoft.com/office/drawing/2014/main" id="{4C132AB7-602D-446B-8AB7-B77F99334CD0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447800" y="3200400"/>
            <a:ext cx="71421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>
                <a:solidFill>
                  <a:schemeClr val="hlink"/>
                </a:solidFill>
              </a:rPr>
              <a:t>(s</a:t>
            </a:r>
            <a:r>
              <a:rPr lang="en-US" altLang="zh-CN" sz="2400" b="1" baseline="-25000">
                <a:solidFill>
                  <a:schemeClr val="hlink"/>
                </a:solidFill>
              </a:rPr>
              <a:t>0</a:t>
            </a:r>
            <a:r>
              <a:rPr lang="en-US" altLang="zh-CN" sz="2400" b="1">
                <a:solidFill>
                  <a:schemeClr val="hlink"/>
                </a:solidFill>
              </a:rPr>
              <a:t>X</a:t>
            </a:r>
            <a:r>
              <a:rPr lang="en-US" altLang="zh-CN" sz="2400" b="1" baseline="-25000">
                <a:solidFill>
                  <a:schemeClr val="hlink"/>
                </a:solidFill>
              </a:rPr>
              <a:t>1</a:t>
            </a:r>
            <a:r>
              <a:rPr lang="en-US" altLang="zh-CN" sz="2400" b="1">
                <a:solidFill>
                  <a:schemeClr val="hlink"/>
                </a:solidFill>
              </a:rPr>
              <a:t>s</a:t>
            </a:r>
            <a:r>
              <a:rPr lang="en-US" altLang="zh-CN" sz="2400" b="1" baseline="-25000">
                <a:solidFill>
                  <a:schemeClr val="hlink"/>
                </a:solidFill>
              </a:rPr>
              <a:t>1</a:t>
            </a:r>
            <a:r>
              <a:rPr lang="en-US" altLang="zh-CN" sz="2400" b="1">
                <a:solidFill>
                  <a:schemeClr val="hlink"/>
                </a:solidFill>
              </a:rPr>
              <a:t>…X</a:t>
            </a:r>
            <a:r>
              <a:rPr lang="en-US" altLang="zh-CN" sz="2400" b="1" baseline="-25000">
                <a:solidFill>
                  <a:schemeClr val="hlink"/>
                </a:solidFill>
              </a:rPr>
              <a:t>m-r</a:t>
            </a:r>
            <a:r>
              <a:rPr lang="en-US" altLang="zh-CN" sz="2400" b="1">
                <a:solidFill>
                  <a:schemeClr val="hlink"/>
                </a:solidFill>
              </a:rPr>
              <a:t>s</a:t>
            </a:r>
            <a:r>
              <a:rPr lang="en-US" altLang="zh-CN" sz="2400" b="1" baseline="-25000">
                <a:solidFill>
                  <a:schemeClr val="hlink"/>
                </a:solidFill>
              </a:rPr>
              <a:t>m-r</a:t>
            </a:r>
            <a:r>
              <a:rPr lang="en-US" altLang="zh-CN" sz="2400" b="1">
                <a:solidFill>
                  <a:schemeClr val="folHlink"/>
                </a:solidFill>
              </a:rPr>
              <a:t>X</a:t>
            </a:r>
            <a:r>
              <a:rPr lang="en-US" altLang="zh-CN" sz="2400" b="1" baseline="-25000">
                <a:solidFill>
                  <a:schemeClr val="folHlink"/>
                </a:solidFill>
              </a:rPr>
              <a:t>m-r+1</a:t>
            </a:r>
            <a:r>
              <a:rPr lang="en-US" altLang="zh-CN" sz="2400" b="1">
                <a:solidFill>
                  <a:schemeClr val="folHlink"/>
                </a:solidFill>
              </a:rPr>
              <a:t>s</a:t>
            </a:r>
            <a:r>
              <a:rPr lang="en-US" altLang="zh-CN" sz="2400" b="1" baseline="-25000">
                <a:solidFill>
                  <a:schemeClr val="folHlink"/>
                </a:solidFill>
              </a:rPr>
              <a:t>m-r+1</a:t>
            </a:r>
            <a:r>
              <a:rPr lang="en-US" altLang="zh-CN" sz="2400" b="1">
                <a:solidFill>
                  <a:schemeClr val="folHlink"/>
                </a:solidFill>
              </a:rPr>
              <a:t>…X</a:t>
            </a:r>
            <a:r>
              <a:rPr lang="en-US" altLang="zh-CN" sz="2400" b="1" baseline="-25000">
                <a:solidFill>
                  <a:schemeClr val="folHlink"/>
                </a:solidFill>
              </a:rPr>
              <a:t>m</a:t>
            </a:r>
            <a:r>
              <a:rPr lang="en-US" altLang="zh-CN" sz="2400" b="1">
                <a:solidFill>
                  <a:schemeClr val="folHlink"/>
                </a:solidFill>
              </a:rPr>
              <a:t>s</a:t>
            </a:r>
            <a:r>
              <a:rPr lang="en-US" altLang="zh-CN" sz="2400" b="1" baseline="-25000">
                <a:solidFill>
                  <a:schemeClr val="folHlink"/>
                </a:solidFill>
              </a:rPr>
              <a:t>m</a:t>
            </a:r>
            <a:r>
              <a:rPr lang="en-US" altLang="zh-CN" sz="2400" b="1">
                <a:solidFill>
                  <a:schemeClr val="hlink"/>
                </a:solidFill>
              </a:rPr>
              <a:t>,           a</a:t>
            </a:r>
            <a:r>
              <a:rPr lang="en-US" altLang="zh-CN" sz="2400" b="1" baseline="-25000">
                <a:solidFill>
                  <a:schemeClr val="hlink"/>
                </a:solidFill>
              </a:rPr>
              <a:t>i</a:t>
            </a:r>
            <a:r>
              <a:rPr lang="en-US" altLang="zh-CN" sz="2400" b="1">
                <a:solidFill>
                  <a:schemeClr val="hlink"/>
                </a:solidFill>
              </a:rPr>
              <a:t>a</a:t>
            </a:r>
            <a:r>
              <a:rPr lang="en-US" altLang="zh-CN" sz="2400" b="1" baseline="-25000">
                <a:solidFill>
                  <a:schemeClr val="hlink"/>
                </a:solidFill>
              </a:rPr>
              <a:t>i+1</a:t>
            </a:r>
            <a:r>
              <a:rPr lang="en-US" altLang="zh-CN" sz="2400" b="1">
                <a:solidFill>
                  <a:schemeClr val="hlink"/>
                </a:solidFill>
              </a:rPr>
              <a:t>…a</a:t>
            </a:r>
            <a:r>
              <a:rPr lang="en-US" altLang="zh-CN" sz="2400" b="1" baseline="-25000">
                <a:solidFill>
                  <a:schemeClr val="hlink"/>
                </a:solidFill>
              </a:rPr>
              <a:t>n</a:t>
            </a:r>
            <a:r>
              <a:rPr lang="en-US" altLang="zh-CN" sz="2400" b="1">
                <a:solidFill>
                  <a:schemeClr val="hlink"/>
                </a:solidFill>
              </a:rPr>
              <a:t>$)</a:t>
            </a:r>
          </a:p>
        </p:txBody>
      </p:sp>
      <p:sp>
        <p:nvSpPr>
          <p:cNvPr id="295944" name="Rectangle 8">
            <a:extLst>
              <a:ext uri="{FF2B5EF4-FFF2-40B4-BE49-F238E27FC236}">
                <a16:creationId xmlns:a16="http://schemas.microsoft.com/office/drawing/2014/main" id="{43E9AED0-4D2D-4DA9-A319-2982F4DF0AA7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447800" y="3200400"/>
            <a:ext cx="7162800" cy="457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>
                <a:solidFill>
                  <a:schemeClr val="hlink"/>
                </a:solidFill>
              </a:rPr>
              <a:t>(s</a:t>
            </a:r>
            <a:r>
              <a:rPr lang="en-US" altLang="zh-CN" sz="2400" b="1" baseline="-25000">
                <a:solidFill>
                  <a:schemeClr val="hlink"/>
                </a:solidFill>
              </a:rPr>
              <a:t>0</a:t>
            </a:r>
            <a:r>
              <a:rPr lang="en-US" altLang="zh-CN" sz="2400" b="1">
                <a:solidFill>
                  <a:schemeClr val="hlink"/>
                </a:solidFill>
              </a:rPr>
              <a:t>X</a:t>
            </a:r>
            <a:r>
              <a:rPr lang="en-US" altLang="zh-CN" sz="2400" b="1" baseline="-25000">
                <a:solidFill>
                  <a:schemeClr val="hlink"/>
                </a:solidFill>
              </a:rPr>
              <a:t>1</a:t>
            </a:r>
            <a:r>
              <a:rPr lang="en-US" altLang="zh-CN" sz="2400" b="1">
                <a:solidFill>
                  <a:schemeClr val="hlink"/>
                </a:solidFill>
              </a:rPr>
              <a:t>s</a:t>
            </a:r>
            <a:r>
              <a:rPr lang="en-US" altLang="zh-CN" sz="2400" b="1" baseline="-25000">
                <a:solidFill>
                  <a:schemeClr val="hlink"/>
                </a:solidFill>
              </a:rPr>
              <a:t>1</a:t>
            </a:r>
            <a:r>
              <a:rPr lang="en-US" altLang="zh-CN" sz="2400" b="1">
                <a:solidFill>
                  <a:schemeClr val="hlink"/>
                </a:solidFill>
              </a:rPr>
              <a:t>…X</a:t>
            </a:r>
            <a:r>
              <a:rPr lang="en-US" altLang="zh-CN" sz="2400" b="1" baseline="-25000">
                <a:solidFill>
                  <a:schemeClr val="hlink"/>
                </a:solidFill>
              </a:rPr>
              <a:t>m-r</a:t>
            </a:r>
            <a:r>
              <a:rPr lang="en-US" altLang="zh-CN" sz="2400" b="1">
                <a:solidFill>
                  <a:schemeClr val="hlink"/>
                </a:solidFill>
              </a:rPr>
              <a:t>s</a:t>
            </a:r>
            <a:r>
              <a:rPr lang="en-US" altLang="zh-CN" sz="2400" b="1" baseline="-25000">
                <a:solidFill>
                  <a:schemeClr val="hlink"/>
                </a:solidFill>
              </a:rPr>
              <a:t>m-r</a:t>
            </a:r>
            <a:r>
              <a:rPr lang="en-US" altLang="zh-CN" sz="2400" b="1">
                <a:solidFill>
                  <a:schemeClr val="hlink"/>
                </a:solidFill>
              </a:rPr>
              <a:t>A,           a</a:t>
            </a:r>
            <a:r>
              <a:rPr lang="en-US" altLang="zh-CN" sz="2400" b="1" baseline="-25000">
                <a:solidFill>
                  <a:schemeClr val="hlink"/>
                </a:solidFill>
              </a:rPr>
              <a:t>i</a:t>
            </a:r>
            <a:r>
              <a:rPr lang="en-US" altLang="zh-CN" sz="2400" b="1">
                <a:solidFill>
                  <a:schemeClr val="hlink"/>
                </a:solidFill>
              </a:rPr>
              <a:t>a</a:t>
            </a:r>
            <a:r>
              <a:rPr lang="en-US" altLang="zh-CN" sz="2400" b="1" baseline="-25000">
                <a:solidFill>
                  <a:schemeClr val="hlink"/>
                </a:solidFill>
              </a:rPr>
              <a:t>i+1</a:t>
            </a:r>
            <a:r>
              <a:rPr lang="en-US" altLang="zh-CN" sz="2400" b="1">
                <a:solidFill>
                  <a:schemeClr val="hlink"/>
                </a:solidFill>
              </a:rPr>
              <a:t>…a</a:t>
            </a:r>
            <a:r>
              <a:rPr lang="en-US" altLang="zh-CN" sz="2400" b="1" baseline="-25000">
                <a:solidFill>
                  <a:schemeClr val="hlink"/>
                </a:solidFill>
              </a:rPr>
              <a:t>n</a:t>
            </a:r>
            <a:r>
              <a:rPr lang="en-US" altLang="zh-CN" sz="2400" b="1">
                <a:solidFill>
                  <a:schemeClr val="hlink"/>
                </a:solidFill>
              </a:rPr>
              <a:t>$)                             </a:t>
            </a:r>
          </a:p>
        </p:txBody>
      </p:sp>
      <p:sp>
        <p:nvSpPr>
          <p:cNvPr id="295946" name="Rectangle 10">
            <a:extLst>
              <a:ext uri="{FF2B5EF4-FFF2-40B4-BE49-F238E27FC236}">
                <a16:creationId xmlns:a16="http://schemas.microsoft.com/office/drawing/2014/main" id="{AB682FEB-EA25-4361-B578-E38B15EAAE2E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447800" y="3200400"/>
            <a:ext cx="7162800" cy="457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>
                <a:solidFill>
                  <a:schemeClr val="hlink"/>
                </a:solidFill>
              </a:rPr>
              <a:t>(s</a:t>
            </a:r>
            <a:r>
              <a:rPr lang="en-US" altLang="zh-CN" sz="2400" b="1" baseline="-25000">
                <a:solidFill>
                  <a:schemeClr val="hlink"/>
                </a:solidFill>
              </a:rPr>
              <a:t>0</a:t>
            </a:r>
            <a:r>
              <a:rPr lang="en-US" altLang="zh-CN" sz="2400" b="1">
                <a:solidFill>
                  <a:schemeClr val="hlink"/>
                </a:solidFill>
              </a:rPr>
              <a:t>X</a:t>
            </a:r>
            <a:r>
              <a:rPr lang="en-US" altLang="zh-CN" sz="2400" b="1" baseline="-25000">
                <a:solidFill>
                  <a:schemeClr val="hlink"/>
                </a:solidFill>
              </a:rPr>
              <a:t>1</a:t>
            </a:r>
            <a:r>
              <a:rPr lang="en-US" altLang="zh-CN" sz="2400" b="1">
                <a:solidFill>
                  <a:schemeClr val="hlink"/>
                </a:solidFill>
              </a:rPr>
              <a:t>s</a:t>
            </a:r>
            <a:r>
              <a:rPr lang="en-US" altLang="zh-CN" sz="2400" b="1" baseline="-25000">
                <a:solidFill>
                  <a:schemeClr val="hlink"/>
                </a:solidFill>
              </a:rPr>
              <a:t>1</a:t>
            </a:r>
            <a:r>
              <a:rPr lang="en-US" altLang="zh-CN" sz="2400" b="1">
                <a:solidFill>
                  <a:schemeClr val="hlink"/>
                </a:solidFill>
              </a:rPr>
              <a:t>…X</a:t>
            </a:r>
            <a:r>
              <a:rPr lang="en-US" altLang="zh-CN" sz="2400" b="1" baseline="-25000">
                <a:solidFill>
                  <a:schemeClr val="hlink"/>
                </a:solidFill>
              </a:rPr>
              <a:t>m-r</a:t>
            </a:r>
            <a:r>
              <a:rPr lang="en-US" altLang="zh-CN" sz="2400" b="1">
                <a:solidFill>
                  <a:schemeClr val="hlink"/>
                </a:solidFill>
              </a:rPr>
              <a:t>s</a:t>
            </a:r>
            <a:r>
              <a:rPr lang="en-US" altLang="zh-CN" sz="2400" b="1" baseline="-25000">
                <a:solidFill>
                  <a:schemeClr val="hlink"/>
                </a:solidFill>
              </a:rPr>
              <a:t>m-r</a:t>
            </a:r>
            <a:r>
              <a:rPr lang="en-US" altLang="zh-CN" sz="2400" b="1">
                <a:solidFill>
                  <a:schemeClr val="hlink"/>
                </a:solidFill>
              </a:rPr>
              <a:t>As,          a</a:t>
            </a:r>
            <a:r>
              <a:rPr lang="en-US" altLang="zh-CN" sz="2400" b="1" baseline="-25000">
                <a:solidFill>
                  <a:schemeClr val="hlink"/>
                </a:solidFill>
              </a:rPr>
              <a:t>i</a:t>
            </a:r>
            <a:r>
              <a:rPr lang="en-US" altLang="zh-CN" sz="2400" b="1">
                <a:solidFill>
                  <a:schemeClr val="hlink"/>
                </a:solidFill>
              </a:rPr>
              <a:t>a</a:t>
            </a:r>
            <a:r>
              <a:rPr lang="en-US" altLang="zh-CN" sz="2400" b="1" baseline="-25000">
                <a:solidFill>
                  <a:schemeClr val="hlink"/>
                </a:solidFill>
              </a:rPr>
              <a:t>i+1</a:t>
            </a:r>
            <a:r>
              <a:rPr lang="en-US" altLang="zh-CN" sz="2400" b="1">
                <a:solidFill>
                  <a:schemeClr val="hlink"/>
                </a:solidFill>
              </a:rPr>
              <a:t>…a</a:t>
            </a:r>
            <a:r>
              <a:rPr lang="en-US" altLang="zh-CN" sz="2400" b="1" baseline="-25000">
                <a:solidFill>
                  <a:schemeClr val="hlink"/>
                </a:solidFill>
              </a:rPr>
              <a:t>n</a:t>
            </a:r>
            <a:r>
              <a:rPr lang="en-US" altLang="zh-CN" sz="2400" b="1">
                <a:solidFill>
                  <a:schemeClr val="hlink"/>
                </a:solidFill>
              </a:rPr>
              <a:t>$)                            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5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5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5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5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5941" grpId="0" animBg="1" autoUpdateAnimBg="0"/>
      <p:bldP spid="295942" grpId="0" animBg="1" autoUpdateAnimBg="0"/>
      <p:bldP spid="295944" grpId="0" animBg="1" autoUpdateAnimBg="0"/>
      <p:bldP spid="295946" grpId="0" animBg="1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>
            <a:extLst>
              <a:ext uri="{FF2B5EF4-FFF2-40B4-BE49-F238E27FC236}">
                <a16:creationId xmlns:a16="http://schemas.microsoft.com/office/drawing/2014/main" id="{F63278CB-0DD0-45A4-9591-F203043263F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算法</a:t>
            </a:r>
            <a:r>
              <a:rPr lang="en-US" altLang="zh-CN"/>
              <a:t>4.7  LR</a:t>
            </a:r>
            <a:r>
              <a:rPr lang="zh-CN" altLang="en-US"/>
              <a:t>分析算法</a:t>
            </a:r>
          </a:p>
        </p:txBody>
      </p:sp>
      <p:sp>
        <p:nvSpPr>
          <p:cNvPr id="57347" name="Rectangle 3">
            <a:extLst>
              <a:ext uri="{FF2B5EF4-FFF2-40B4-BE49-F238E27FC236}">
                <a16:creationId xmlns:a16="http://schemas.microsoft.com/office/drawing/2014/main" id="{6031E577-277D-4586-A913-4471E7D5F83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800"/>
              <a:t>输入：一个输入串</a:t>
            </a:r>
            <a:r>
              <a:rPr lang="en-US" altLang="zh-CN" sz="2800"/>
              <a:t>w</a:t>
            </a:r>
            <a:r>
              <a:rPr lang="zh-CN" altLang="en-US" sz="2800"/>
              <a:t>和一个文法</a:t>
            </a:r>
            <a:r>
              <a:rPr lang="en-US" altLang="zh-CN" sz="2800"/>
              <a:t>G</a:t>
            </a:r>
            <a:r>
              <a:rPr lang="zh-CN" altLang="en-US" sz="2800"/>
              <a:t>的</a:t>
            </a:r>
            <a:r>
              <a:rPr lang="en-US" altLang="zh-CN" sz="2800"/>
              <a:t>LR</a:t>
            </a:r>
            <a:r>
              <a:rPr lang="zh-CN" altLang="en-US" sz="2800"/>
              <a:t>分析表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800"/>
              <a:t>输出：若</a:t>
            </a:r>
            <a:r>
              <a:rPr lang="en-US" altLang="zh-CN" sz="2800"/>
              <a:t>w∈L(G)</a:t>
            </a:r>
            <a:r>
              <a:rPr lang="zh-CN" altLang="en-US" sz="2800"/>
              <a:t>，输出</a:t>
            </a:r>
            <a:r>
              <a:rPr lang="en-US" altLang="zh-CN" sz="2800"/>
              <a:t>w</a:t>
            </a:r>
            <a:r>
              <a:rPr lang="zh-CN" altLang="en-US" sz="2800"/>
              <a:t>的一个自底向上分析；否则，输出错误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800"/>
              <a:t>方法：初始，栈中只含初始状态</a:t>
            </a:r>
            <a:r>
              <a:rPr lang="en-US" altLang="zh-CN" sz="2800"/>
              <a:t>s</a:t>
            </a:r>
            <a:r>
              <a:rPr lang="en-US" altLang="zh-CN" sz="2800" baseline="-25000"/>
              <a:t>0</a:t>
            </a:r>
            <a:r>
              <a:rPr lang="zh-CN" altLang="en-US" sz="2800"/>
              <a:t>，输入缓冲区为</a:t>
            </a:r>
            <a:r>
              <a:rPr lang="en-US" altLang="zh-CN" sz="2800"/>
              <a:t>w$</a:t>
            </a:r>
            <a:r>
              <a:rPr lang="zh-CN" altLang="en-US" sz="2800"/>
              <a:t>，分析器按如下算法运行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/>
              <a:t>将</a:t>
            </a:r>
            <a:r>
              <a:rPr lang="en-US" altLang="zh-CN" sz="2400"/>
              <a:t>ip</a:t>
            </a:r>
            <a:r>
              <a:rPr lang="zh-CN" altLang="en-US" sz="2400"/>
              <a:t>设置为</a:t>
            </a:r>
            <a:r>
              <a:rPr lang="en-US" altLang="zh-CN" sz="2400"/>
              <a:t>w$</a:t>
            </a:r>
            <a:r>
              <a:rPr lang="zh-CN" altLang="en-US" sz="2400"/>
              <a:t>的第一个符号</a:t>
            </a:r>
            <a:r>
              <a:rPr lang="en-US" altLang="zh-CN" sz="2400"/>
              <a:t>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b="1"/>
              <a:t>repeat forever begin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b="1"/>
              <a:t>	</a:t>
            </a:r>
            <a:r>
              <a:rPr lang="zh-CN" altLang="en-US" sz="2400"/>
              <a:t>令</a:t>
            </a:r>
            <a:r>
              <a:rPr lang="en-US" altLang="zh-CN" sz="2400"/>
              <a:t>s</a:t>
            </a:r>
            <a:r>
              <a:rPr lang="zh-CN" altLang="en-US" sz="2400"/>
              <a:t>为栈顶状态，</a:t>
            </a:r>
            <a:r>
              <a:rPr lang="en-US" altLang="zh-CN" sz="2400"/>
              <a:t>a</a:t>
            </a:r>
            <a:r>
              <a:rPr lang="zh-CN" altLang="en-US" sz="2400"/>
              <a:t>为</a:t>
            </a:r>
            <a:r>
              <a:rPr lang="en-US" altLang="zh-CN" sz="2400"/>
              <a:t>ip</a:t>
            </a:r>
            <a:r>
              <a:rPr lang="zh-CN" altLang="en-US" sz="2400"/>
              <a:t>指向符号</a:t>
            </a:r>
            <a:r>
              <a:rPr lang="en-US" altLang="zh-CN" sz="2400"/>
              <a:t>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</a:t>
            </a:r>
            <a:r>
              <a:rPr lang="en-US" altLang="zh-CN" sz="2400" b="1"/>
              <a:t>if </a:t>
            </a:r>
            <a:r>
              <a:rPr lang="en-US" altLang="zh-CN" sz="2400"/>
              <a:t>(action[s, a] = </a:t>
            </a:r>
            <a:r>
              <a:rPr lang="zh-CN" altLang="en-US" sz="2400"/>
              <a:t>移进</a:t>
            </a:r>
            <a:r>
              <a:rPr lang="en-US" altLang="zh-CN" sz="2400"/>
              <a:t>s’) {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</a:t>
            </a:r>
            <a:r>
              <a:rPr lang="zh-CN" altLang="en-US" sz="2400"/>
              <a:t>将</a:t>
            </a:r>
            <a:r>
              <a:rPr lang="en-US" altLang="zh-CN" sz="2400"/>
              <a:t>a</a:t>
            </a:r>
            <a:r>
              <a:rPr lang="zh-CN" altLang="en-US" sz="2400"/>
              <a:t>，</a:t>
            </a:r>
            <a:r>
              <a:rPr lang="en-US" altLang="zh-CN" sz="2400"/>
              <a:t>s’</a:t>
            </a:r>
            <a:r>
              <a:rPr lang="zh-CN" altLang="en-US" sz="2400"/>
              <a:t>依次压栈</a:t>
            </a:r>
            <a:r>
              <a:rPr lang="en-US" altLang="zh-CN" sz="2400"/>
              <a:t>;</a:t>
            </a:r>
            <a:endParaRPr lang="en-US" altLang="zh-CN" sz="2400" b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>
            <a:extLst>
              <a:ext uri="{FF2B5EF4-FFF2-40B4-BE49-F238E27FC236}">
                <a16:creationId xmlns:a16="http://schemas.microsoft.com/office/drawing/2014/main" id="{BFA2F470-57F5-4A98-BC4E-63FF24DBEA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算法</a:t>
            </a:r>
            <a:r>
              <a:rPr lang="en-US" altLang="zh-CN"/>
              <a:t>4.7  LR</a:t>
            </a:r>
            <a:r>
              <a:rPr lang="zh-CN" altLang="en-US"/>
              <a:t>分析算法（续）</a:t>
            </a:r>
          </a:p>
        </p:txBody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F40505CB-7A6C-42BB-9ECA-5EE1444A740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ip</a:t>
            </a:r>
            <a:r>
              <a:rPr lang="zh-CN" altLang="en-US" sz="2400"/>
              <a:t>指向下一个输入符号</a:t>
            </a:r>
            <a:r>
              <a:rPr lang="en-US" altLang="zh-CN" sz="2400"/>
              <a:t>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</a:t>
            </a:r>
            <a:r>
              <a:rPr lang="en-US" altLang="zh-CN" sz="2400" b="1"/>
              <a:t>else if </a:t>
            </a:r>
            <a:r>
              <a:rPr lang="en-US" altLang="zh-CN" sz="2400"/>
              <a:t>(action[s, a]=</a:t>
            </a:r>
            <a:r>
              <a:rPr lang="zh-CN" altLang="en-US" sz="2400"/>
              <a:t>归约</a:t>
            </a:r>
            <a:r>
              <a:rPr kumimoji="0" lang="en-US" altLang="zh-CN" sz="2400"/>
              <a:t>A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b) {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		</a:t>
            </a:r>
            <a:r>
              <a:rPr kumimoji="0" lang="zh-CN" altLang="en-US" sz="2400">
                <a:sym typeface="Symbol" panose="05050102010706020507" pitchFamily="18" charset="2"/>
              </a:rPr>
              <a:t>从栈中弹出</a:t>
            </a:r>
            <a:r>
              <a:rPr kumimoji="0" lang="en-US" altLang="zh-CN" sz="2400">
                <a:sym typeface="Symbol" panose="05050102010706020507" pitchFamily="18" charset="2"/>
              </a:rPr>
              <a:t>2*|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b</a:t>
            </a:r>
            <a:r>
              <a:rPr kumimoji="0" lang="en-US" altLang="zh-CN" sz="2400">
                <a:sym typeface="Symbol" panose="05050102010706020507" pitchFamily="18" charset="2"/>
              </a:rPr>
              <a:t>|</a:t>
            </a:r>
            <a:r>
              <a:rPr kumimoji="0" lang="zh-CN" altLang="en-US" sz="2400">
                <a:sym typeface="Symbol" panose="05050102010706020507" pitchFamily="18" charset="2"/>
              </a:rPr>
              <a:t>个符号</a:t>
            </a:r>
            <a:r>
              <a:rPr kumimoji="0" lang="en-US" altLang="zh-CN" sz="2400">
                <a:sym typeface="Symbol" panose="05050102010706020507" pitchFamily="18" charset="2"/>
              </a:rPr>
              <a:t>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400">
                <a:sym typeface="Symbol" panose="05050102010706020507" pitchFamily="18" charset="2"/>
              </a:rPr>
              <a:t>		</a:t>
            </a:r>
            <a:r>
              <a:rPr kumimoji="0" lang="zh-CN" altLang="en-US" sz="2400">
                <a:sym typeface="Symbol" panose="05050102010706020507" pitchFamily="18" charset="2"/>
              </a:rPr>
              <a:t>令</a:t>
            </a:r>
            <a:r>
              <a:rPr kumimoji="0" lang="en-US" altLang="zh-CN" sz="2400">
                <a:sym typeface="Symbol" panose="05050102010706020507" pitchFamily="18" charset="2"/>
              </a:rPr>
              <a:t>s’</a:t>
            </a:r>
            <a:r>
              <a:rPr kumimoji="0" lang="zh-CN" altLang="en-US" sz="2400">
                <a:sym typeface="Symbol" panose="05050102010706020507" pitchFamily="18" charset="2"/>
              </a:rPr>
              <a:t>为当前栈顶状态</a:t>
            </a:r>
            <a:r>
              <a:rPr kumimoji="0" lang="en-US" altLang="zh-CN" sz="2400">
                <a:sym typeface="Symbol" panose="05050102010706020507" pitchFamily="18" charset="2"/>
              </a:rPr>
              <a:t>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400">
                <a:sym typeface="Symbol" panose="05050102010706020507" pitchFamily="18" charset="2"/>
              </a:rPr>
              <a:t>		</a:t>
            </a:r>
            <a:r>
              <a:rPr kumimoji="0" lang="zh-CN" altLang="en-US" sz="2400">
                <a:sym typeface="Symbol" panose="05050102010706020507" pitchFamily="18" charset="2"/>
              </a:rPr>
              <a:t>将</a:t>
            </a:r>
            <a:r>
              <a:rPr kumimoji="0" lang="en-US" altLang="zh-CN" sz="2400">
                <a:sym typeface="Symbol" panose="05050102010706020507" pitchFamily="18" charset="2"/>
              </a:rPr>
              <a:t>A</a:t>
            </a:r>
            <a:r>
              <a:rPr kumimoji="0" lang="zh-CN" altLang="en-US" sz="2400">
                <a:sym typeface="Symbol" panose="05050102010706020507" pitchFamily="18" charset="2"/>
              </a:rPr>
              <a:t>和状态</a:t>
            </a:r>
            <a:r>
              <a:rPr kumimoji="0" lang="en-US" altLang="zh-CN" sz="2400">
                <a:sym typeface="Symbol" panose="05050102010706020507" pitchFamily="18" charset="2"/>
              </a:rPr>
              <a:t>goto[s’, A]</a:t>
            </a:r>
            <a:r>
              <a:rPr kumimoji="0" lang="zh-CN" altLang="en-US" sz="2400">
                <a:sym typeface="Symbol" panose="05050102010706020507" pitchFamily="18" charset="2"/>
              </a:rPr>
              <a:t>依次压栈</a:t>
            </a:r>
            <a:r>
              <a:rPr kumimoji="0" lang="en-US" altLang="zh-CN" sz="2400">
                <a:sym typeface="Symbol" panose="05050102010706020507" pitchFamily="18" charset="2"/>
              </a:rPr>
              <a:t>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400">
                <a:sym typeface="Symbol" panose="05050102010706020507" pitchFamily="18" charset="2"/>
              </a:rPr>
              <a:t>		</a:t>
            </a:r>
            <a:r>
              <a:rPr kumimoji="0" lang="zh-CN" altLang="en-US" sz="2400">
                <a:sym typeface="Symbol" panose="05050102010706020507" pitchFamily="18" charset="2"/>
              </a:rPr>
              <a:t>输出</a:t>
            </a:r>
            <a:r>
              <a:rPr kumimoji="0" lang="en-US" altLang="zh-CN" sz="2400"/>
              <a:t>A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b;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	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	</a:t>
            </a:r>
            <a:r>
              <a:rPr kumimoji="0" lang="en-US" altLang="zh-CN" sz="2400" b="1">
                <a:sym typeface="Symbol" panose="05050102010706020507" pitchFamily="18" charset="2"/>
              </a:rPr>
              <a:t>else if </a:t>
            </a:r>
            <a:r>
              <a:rPr kumimoji="0" lang="en-US" altLang="zh-CN" sz="2400">
                <a:sym typeface="Symbol" panose="05050102010706020507" pitchFamily="18" charset="2"/>
              </a:rPr>
              <a:t>(action[s, a] = </a:t>
            </a:r>
            <a:r>
              <a:rPr kumimoji="0" lang="zh-CN" altLang="en-US" sz="2400">
                <a:sym typeface="Symbol" panose="05050102010706020507" pitchFamily="18" charset="2"/>
              </a:rPr>
              <a:t>接受</a:t>
            </a:r>
            <a:r>
              <a:rPr kumimoji="0" lang="en-US" altLang="zh-CN" sz="2400">
                <a:sym typeface="Symbol" panose="05050102010706020507" pitchFamily="18" charset="2"/>
              </a:rPr>
              <a:t>)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400">
                <a:sym typeface="Symbol" panose="05050102010706020507" pitchFamily="18" charset="2"/>
              </a:rPr>
              <a:t>		return;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400">
                <a:sym typeface="Symbol" panose="05050102010706020507" pitchFamily="18" charset="2"/>
              </a:rPr>
              <a:t>	</a:t>
            </a:r>
            <a:r>
              <a:rPr kumimoji="0" lang="en-US" altLang="zh-CN" sz="2400" b="1">
                <a:sym typeface="Symbol" panose="05050102010706020507" pitchFamily="18" charset="2"/>
              </a:rPr>
              <a:t>else</a:t>
            </a:r>
            <a:r>
              <a:rPr kumimoji="0" lang="en-US" altLang="zh-CN" sz="2400">
                <a:sym typeface="Symbol" panose="05050102010706020507" pitchFamily="18" charset="2"/>
              </a:rPr>
              <a:t> error();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400">
                <a:sym typeface="Symbol" panose="05050102010706020507" pitchFamily="18" charset="2"/>
              </a:rPr>
              <a:t>}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>
            <a:extLst>
              <a:ext uri="{FF2B5EF4-FFF2-40B4-BE49-F238E27FC236}">
                <a16:creationId xmlns:a16="http://schemas.microsoft.com/office/drawing/2014/main" id="{3510B9F0-19DA-430C-9F9D-024C7330A18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4.33</a:t>
            </a:r>
          </a:p>
        </p:txBody>
      </p:sp>
      <p:sp>
        <p:nvSpPr>
          <p:cNvPr id="59395" name="Rectangle 3">
            <a:extLst>
              <a:ext uri="{FF2B5EF4-FFF2-40B4-BE49-F238E27FC236}">
                <a16:creationId xmlns:a16="http://schemas.microsoft.com/office/drawing/2014/main" id="{37DE7E02-2E1B-472C-B5A2-0845DB494E5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029200"/>
          </a:xfrm>
        </p:spPr>
        <p:txBody>
          <a:bodyPr/>
          <a:lstStyle/>
          <a:p>
            <a:pPr marL="0" indent="0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(1) E </a:t>
            </a:r>
            <a:r>
              <a:rPr kumimoji="0" lang="en-US" altLang="zh-CN" sz="2400" b="1">
                <a:sym typeface="Symbol" panose="05050102010706020507" pitchFamily="18" charset="2"/>
              </a:rPr>
              <a:t> E + T</a:t>
            </a:r>
            <a:br>
              <a:rPr kumimoji="0" lang="en-US" altLang="zh-CN" sz="2400" b="1">
                <a:sym typeface="Symbol" panose="05050102010706020507" pitchFamily="18" charset="2"/>
              </a:rPr>
            </a:br>
            <a:r>
              <a:rPr kumimoji="0" lang="en-US" altLang="zh-CN" sz="2400" b="1">
                <a:sym typeface="Symbol" panose="05050102010706020507" pitchFamily="18" charset="2"/>
              </a:rPr>
              <a:t>(2) </a:t>
            </a:r>
            <a:r>
              <a:rPr kumimoji="0" lang="en-US" altLang="zh-CN" sz="2400" b="1"/>
              <a:t>E </a:t>
            </a:r>
            <a:r>
              <a:rPr kumimoji="0" lang="en-US" altLang="zh-CN" sz="2400" b="1">
                <a:sym typeface="Symbol" panose="05050102010706020507" pitchFamily="18" charset="2"/>
              </a:rPr>
              <a:t> T</a:t>
            </a:r>
            <a:br>
              <a:rPr kumimoji="0" lang="en-US" altLang="zh-CN" sz="2400" b="1">
                <a:sym typeface="Symbol" panose="05050102010706020507" pitchFamily="18" charset="2"/>
              </a:rPr>
            </a:br>
            <a:r>
              <a:rPr kumimoji="0" lang="en-US" altLang="zh-CN" sz="2400" b="1">
                <a:sym typeface="Symbol" panose="05050102010706020507" pitchFamily="18" charset="2"/>
              </a:rPr>
              <a:t>(3) T  T * F</a:t>
            </a:r>
            <a:br>
              <a:rPr kumimoji="0" lang="en-US" altLang="zh-CN" sz="2400" b="1">
                <a:sym typeface="Symbol" panose="05050102010706020507" pitchFamily="18" charset="2"/>
              </a:rPr>
            </a:br>
            <a:r>
              <a:rPr kumimoji="0" lang="en-US" altLang="zh-CN" sz="2400" b="1">
                <a:sym typeface="Symbol" panose="05050102010706020507" pitchFamily="18" charset="2"/>
              </a:rPr>
              <a:t>(4) T  F</a:t>
            </a:r>
            <a:br>
              <a:rPr kumimoji="0" lang="en-US" altLang="zh-CN" sz="2400" b="1">
                <a:sym typeface="Symbol" panose="05050102010706020507" pitchFamily="18" charset="2"/>
              </a:rPr>
            </a:br>
            <a:r>
              <a:rPr kumimoji="0" lang="en-US" altLang="zh-CN" sz="2400" b="1">
                <a:sym typeface="Symbol" panose="05050102010706020507" pitchFamily="18" charset="2"/>
              </a:rPr>
              <a:t>(5) F  ( E )</a:t>
            </a:r>
            <a:br>
              <a:rPr kumimoji="0" lang="en-US" altLang="zh-CN" sz="2400" b="1">
                <a:sym typeface="Symbol" panose="05050102010706020507" pitchFamily="18" charset="2"/>
              </a:rPr>
            </a:br>
            <a:r>
              <a:rPr kumimoji="0" lang="en-US" altLang="zh-CN" sz="2400" b="1">
                <a:sym typeface="Symbol" panose="05050102010706020507" pitchFamily="18" charset="2"/>
              </a:rPr>
              <a:t>(6) F  id</a:t>
            </a:r>
          </a:p>
          <a:p>
            <a:pPr marL="0" indent="0" eaLnBrk="1" hangingPunct="1"/>
            <a:r>
              <a:rPr lang="en-US" altLang="zh-CN" sz="2800"/>
              <a:t>si</a:t>
            </a:r>
            <a:r>
              <a:rPr lang="zh-CN" altLang="en-US" sz="2800"/>
              <a:t>：移进状态</a:t>
            </a:r>
            <a:r>
              <a:rPr lang="en-US" altLang="zh-CN" sz="2800"/>
              <a:t>i</a:t>
            </a:r>
          </a:p>
          <a:p>
            <a:pPr marL="0" indent="0" eaLnBrk="1" hangingPunct="1"/>
            <a:r>
              <a:rPr lang="en-US" altLang="zh-CN" sz="2800"/>
              <a:t>rj</a:t>
            </a:r>
            <a:r>
              <a:rPr lang="zh-CN" altLang="en-US" sz="2800"/>
              <a:t>：利用产生式</a:t>
            </a:r>
            <a:r>
              <a:rPr lang="en-US" altLang="zh-CN" sz="2800"/>
              <a:t>j</a:t>
            </a:r>
            <a:r>
              <a:rPr lang="zh-CN" altLang="en-US" sz="2800"/>
              <a:t>归约</a:t>
            </a:r>
          </a:p>
          <a:p>
            <a:pPr marL="0" indent="0" eaLnBrk="1" hangingPunct="1"/>
            <a:r>
              <a:rPr lang="en-US" altLang="zh-CN" sz="2800"/>
              <a:t>acc</a:t>
            </a:r>
            <a:r>
              <a:rPr lang="zh-CN" altLang="en-US" sz="2800"/>
              <a:t>：接受</a:t>
            </a:r>
          </a:p>
          <a:p>
            <a:pPr marL="0" indent="0" eaLnBrk="1" hangingPunct="1"/>
            <a:r>
              <a:rPr lang="zh-CN" altLang="en-US" sz="2800"/>
              <a:t>空格：错误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>
            <a:extLst>
              <a:ext uri="{FF2B5EF4-FFF2-40B4-BE49-F238E27FC236}">
                <a16:creationId xmlns:a16="http://schemas.microsoft.com/office/drawing/2014/main" id="{80DF63DF-DFBD-439A-99D3-CFE2EF4D48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4.33  </a:t>
            </a:r>
            <a:r>
              <a:rPr lang="zh-CN" altLang="en-US"/>
              <a:t>分析表</a:t>
            </a:r>
          </a:p>
        </p:txBody>
      </p:sp>
      <p:sp>
        <p:nvSpPr>
          <p:cNvPr id="60419" name="Line 5">
            <a:extLst>
              <a:ext uri="{FF2B5EF4-FFF2-40B4-BE49-F238E27FC236}">
                <a16:creationId xmlns:a16="http://schemas.microsoft.com/office/drawing/2014/main" id="{EA5FA7A0-4AC5-4041-886D-B0D70719150A}"/>
              </a:ext>
            </a:extLst>
          </p:cNvPr>
          <p:cNvSpPr>
            <a:spLocks noChangeShapeType="1"/>
          </p:cNvSpPr>
          <p:nvPr/>
        </p:nvSpPr>
        <p:spPr bwMode="auto">
          <a:xfrm>
            <a:off x="1219200" y="1371600"/>
            <a:ext cx="7848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0420" name="Line 6">
            <a:extLst>
              <a:ext uri="{FF2B5EF4-FFF2-40B4-BE49-F238E27FC236}">
                <a16:creationId xmlns:a16="http://schemas.microsoft.com/office/drawing/2014/main" id="{483E768C-1C5A-4F78-8DD7-74B9877457CA}"/>
              </a:ext>
            </a:extLst>
          </p:cNvPr>
          <p:cNvSpPr>
            <a:spLocks noChangeShapeType="1"/>
          </p:cNvSpPr>
          <p:nvPr/>
        </p:nvSpPr>
        <p:spPr bwMode="auto">
          <a:xfrm>
            <a:off x="1219200" y="1447800"/>
            <a:ext cx="7848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0421" name="Line 7">
            <a:extLst>
              <a:ext uri="{FF2B5EF4-FFF2-40B4-BE49-F238E27FC236}">
                <a16:creationId xmlns:a16="http://schemas.microsoft.com/office/drawing/2014/main" id="{E233DADE-3B36-4C8A-842D-BC756016EE00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1828800"/>
            <a:ext cx="716121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0422" name="Line 8">
            <a:extLst>
              <a:ext uri="{FF2B5EF4-FFF2-40B4-BE49-F238E27FC236}">
                <a16:creationId xmlns:a16="http://schemas.microsoft.com/office/drawing/2014/main" id="{3F8DCAEB-B3E3-4A6A-B1DB-22ECC1D6D8C2}"/>
              </a:ext>
            </a:extLst>
          </p:cNvPr>
          <p:cNvSpPr>
            <a:spLocks noChangeShapeType="1"/>
          </p:cNvSpPr>
          <p:nvPr/>
        </p:nvSpPr>
        <p:spPr bwMode="auto">
          <a:xfrm>
            <a:off x="1219200" y="2133600"/>
            <a:ext cx="7848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0423" name="Line 10">
            <a:extLst>
              <a:ext uri="{FF2B5EF4-FFF2-40B4-BE49-F238E27FC236}">
                <a16:creationId xmlns:a16="http://schemas.microsoft.com/office/drawing/2014/main" id="{943EFBAC-A3B8-422D-9AA2-31292F95CB02}"/>
              </a:ext>
            </a:extLst>
          </p:cNvPr>
          <p:cNvSpPr>
            <a:spLocks noChangeShapeType="1"/>
          </p:cNvSpPr>
          <p:nvPr/>
        </p:nvSpPr>
        <p:spPr bwMode="auto">
          <a:xfrm>
            <a:off x="9067800" y="1371600"/>
            <a:ext cx="0" cy="5334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0424" name="Line 11">
            <a:extLst>
              <a:ext uri="{FF2B5EF4-FFF2-40B4-BE49-F238E27FC236}">
                <a16:creationId xmlns:a16="http://schemas.microsoft.com/office/drawing/2014/main" id="{504697E4-2F5E-466C-A200-0F6AB9CEF93E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1447800"/>
            <a:ext cx="0" cy="5257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0425" name="Line 15">
            <a:extLst>
              <a:ext uri="{FF2B5EF4-FFF2-40B4-BE49-F238E27FC236}">
                <a16:creationId xmlns:a16="http://schemas.microsoft.com/office/drawing/2014/main" id="{0F59BB0D-04E8-400F-8F15-8EB542414149}"/>
              </a:ext>
            </a:extLst>
          </p:cNvPr>
          <p:cNvSpPr>
            <a:spLocks noChangeShapeType="1"/>
          </p:cNvSpPr>
          <p:nvPr/>
        </p:nvSpPr>
        <p:spPr bwMode="auto">
          <a:xfrm>
            <a:off x="7010400" y="1447800"/>
            <a:ext cx="0" cy="5257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0426" name="Text Box 21">
            <a:extLst>
              <a:ext uri="{FF2B5EF4-FFF2-40B4-BE49-F238E27FC236}">
                <a16:creationId xmlns:a16="http://schemas.microsoft.com/office/drawing/2014/main" id="{383C7651-F947-4A57-925D-3A63F23C2A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600200"/>
            <a:ext cx="7620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 b="1"/>
              <a:t>状态</a:t>
            </a:r>
          </a:p>
        </p:txBody>
      </p:sp>
      <p:sp>
        <p:nvSpPr>
          <p:cNvPr id="60427" name="Text Box 22">
            <a:extLst>
              <a:ext uri="{FF2B5EF4-FFF2-40B4-BE49-F238E27FC236}">
                <a16:creationId xmlns:a16="http://schemas.microsoft.com/office/drawing/2014/main" id="{ADF20984-170F-40E8-A9A9-B5E2795324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1447800"/>
            <a:ext cx="914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action</a:t>
            </a:r>
          </a:p>
        </p:txBody>
      </p:sp>
      <p:sp>
        <p:nvSpPr>
          <p:cNvPr id="60428" name="Text Box 23">
            <a:extLst>
              <a:ext uri="{FF2B5EF4-FFF2-40B4-BE49-F238E27FC236}">
                <a16:creationId xmlns:a16="http://schemas.microsoft.com/office/drawing/2014/main" id="{867C9747-6E8D-45E4-81A2-B014C832F9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1755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id</a:t>
            </a:r>
          </a:p>
        </p:txBody>
      </p:sp>
      <p:sp>
        <p:nvSpPr>
          <p:cNvPr id="60429" name="Text Box 24">
            <a:extLst>
              <a:ext uri="{FF2B5EF4-FFF2-40B4-BE49-F238E27FC236}">
                <a16:creationId xmlns:a16="http://schemas.microsoft.com/office/drawing/2014/main" id="{1DB50549-4440-47F5-8673-C7F5E310DF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9888" y="1755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+</a:t>
            </a:r>
          </a:p>
        </p:txBody>
      </p:sp>
      <p:sp>
        <p:nvSpPr>
          <p:cNvPr id="60430" name="Text Box 25">
            <a:extLst>
              <a:ext uri="{FF2B5EF4-FFF2-40B4-BE49-F238E27FC236}">
                <a16:creationId xmlns:a16="http://schemas.microsoft.com/office/drawing/2014/main" id="{AED5ACCA-1E8B-49A4-A168-DEC21E5F4C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3963" y="1755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*</a:t>
            </a:r>
          </a:p>
        </p:txBody>
      </p:sp>
      <p:sp>
        <p:nvSpPr>
          <p:cNvPr id="60431" name="Text Box 26">
            <a:extLst>
              <a:ext uri="{FF2B5EF4-FFF2-40B4-BE49-F238E27FC236}">
                <a16:creationId xmlns:a16="http://schemas.microsoft.com/office/drawing/2014/main" id="{4016BFC1-FE43-4888-9FED-6770547247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6450" y="1755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(</a:t>
            </a:r>
          </a:p>
        </p:txBody>
      </p:sp>
      <p:sp>
        <p:nvSpPr>
          <p:cNvPr id="60432" name="Text Box 27">
            <a:extLst>
              <a:ext uri="{FF2B5EF4-FFF2-40B4-BE49-F238E27FC236}">
                <a16:creationId xmlns:a16="http://schemas.microsoft.com/office/drawing/2014/main" id="{4A6258B3-3D0C-4C90-85C4-A436858BF4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0525" y="1755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)</a:t>
            </a:r>
          </a:p>
        </p:txBody>
      </p:sp>
      <p:sp>
        <p:nvSpPr>
          <p:cNvPr id="60433" name="Text Box 28">
            <a:extLst>
              <a:ext uri="{FF2B5EF4-FFF2-40B4-BE49-F238E27FC236}">
                <a16:creationId xmlns:a16="http://schemas.microsoft.com/office/drawing/2014/main" id="{2BDEAA80-89DB-4323-9C0C-AF9A00BA20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1755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$</a:t>
            </a:r>
          </a:p>
        </p:txBody>
      </p:sp>
      <p:sp>
        <p:nvSpPr>
          <p:cNvPr id="60434" name="Text Box 29">
            <a:extLst>
              <a:ext uri="{FF2B5EF4-FFF2-40B4-BE49-F238E27FC236}">
                <a16:creationId xmlns:a16="http://schemas.microsoft.com/office/drawing/2014/main" id="{AE396183-97D6-4351-92A8-FFE7BD6AB9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21336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0</a:t>
            </a:r>
          </a:p>
        </p:txBody>
      </p:sp>
      <p:sp>
        <p:nvSpPr>
          <p:cNvPr id="60435" name="Text Box 30">
            <a:extLst>
              <a:ext uri="{FF2B5EF4-FFF2-40B4-BE49-F238E27FC236}">
                <a16:creationId xmlns:a16="http://schemas.microsoft.com/office/drawing/2014/main" id="{1B8A4558-A5FC-42F3-97BA-10D4F90DAE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25146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1</a:t>
            </a:r>
          </a:p>
        </p:txBody>
      </p:sp>
      <p:sp>
        <p:nvSpPr>
          <p:cNvPr id="60436" name="Text Box 31">
            <a:extLst>
              <a:ext uri="{FF2B5EF4-FFF2-40B4-BE49-F238E27FC236}">
                <a16:creationId xmlns:a16="http://schemas.microsoft.com/office/drawing/2014/main" id="{A13C6E88-237A-43B2-97CA-2B8DA88444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28956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2</a:t>
            </a:r>
          </a:p>
        </p:txBody>
      </p:sp>
      <p:sp>
        <p:nvSpPr>
          <p:cNvPr id="60437" name="Text Box 32">
            <a:extLst>
              <a:ext uri="{FF2B5EF4-FFF2-40B4-BE49-F238E27FC236}">
                <a16:creationId xmlns:a16="http://schemas.microsoft.com/office/drawing/2014/main" id="{FCCC0BEF-424A-4C49-B515-CCD5D7F107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32766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3</a:t>
            </a:r>
          </a:p>
        </p:txBody>
      </p:sp>
      <p:sp>
        <p:nvSpPr>
          <p:cNvPr id="60438" name="Text Box 33">
            <a:extLst>
              <a:ext uri="{FF2B5EF4-FFF2-40B4-BE49-F238E27FC236}">
                <a16:creationId xmlns:a16="http://schemas.microsoft.com/office/drawing/2014/main" id="{4632DCAB-4118-4003-8A33-6AF4D2A0B7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36576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4</a:t>
            </a:r>
          </a:p>
        </p:txBody>
      </p:sp>
      <p:sp>
        <p:nvSpPr>
          <p:cNvPr id="60439" name="Line 47">
            <a:extLst>
              <a:ext uri="{FF2B5EF4-FFF2-40B4-BE49-F238E27FC236}">
                <a16:creationId xmlns:a16="http://schemas.microsoft.com/office/drawing/2014/main" id="{43F8AB2C-2341-49B7-9FED-61AC9CDEFD90}"/>
              </a:ext>
            </a:extLst>
          </p:cNvPr>
          <p:cNvSpPr>
            <a:spLocks noChangeShapeType="1"/>
          </p:cNvSpPr>
          <p:nvPr/>
        </p:nvSpPr>
        <p:spPr bwMode="auto">
          <a:xfrm>
            <a:off x="1219200" y="1371600"/>
            <a:ext cx="0" cy="5334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0440" name="Text Box 49">
            <a:extLst>
              <a:ext uri="{FF2B5EF4-FFF2-40B4-BE49-F238E27FC236}">
                <a16:creationId xmlns:a16="http://schemas.microsoft.com/office/drawing/2014/main" id="{FCDC8163-DAB8-4C25-B809-B73ADCF437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40386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5</a:t>
            </a:r>
          </a:p>
        </p:txBody>
      </p:sp>
      <p:sp>
        <p:nvSpPr>
          <p:cNvPr id="60441" name="Text Box 55">
            <a:extLst>
              <a:ext uri="{FF2B5EF4-FFF2-40B4-BE49-F238E27FC236}">
                <a16:creationId xmlns:a16="http://schemas.microsoft.com/office/drawing/2014/main" id="{D7036D76-6286-4685-B2CE-D90A168221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4403725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6</a:t>
            </a:r>
          </a:p>
        </p:txBody>
      </p:sp>
      <p:sp>
        <p:nvSpPr>
          <p:cNvPr id="60442" name="Text Box 56">
            <a:extLst>
              <a:ext uri="{FF2B5EF4-FFF2-40B4-BE49-F238E27FC236}">
                <a16:creationId xmlns:a16="http://schemas.microsoft.com/office/drawing/2014/main" id="{53C24C2A-BD6C-4600-A5C7-C23FA357D2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4784725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7</a:t>
            </a:r>
          </a:p>
        </p:txBody>
      </p:sp>
      <p:sp>
        <p:nvSpPr>
          <p:cNvPr id="60443" name="Text Box 57">
            <a:extLst>
              <a:ext uri="{FF2B5EF4-FFF2-40B4-BE49-F238E27FC236}">
                <a16:creationId xmlns:a16="http://schemas.microsoft.com/office/drawing/2014/main" id="{73260C71-EEBA-417D-9BA8-95394E0C74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5165725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8</a:t>
            </a:r>
          </a:p>
        </p:txBody>
      </p:sp>
      <p:sp>
        <p:nvSpPr>
          <p:cNvPr id="60444" name="Text Box 58">
            <a:extLst>
              <a:ext uri="{FF2B5EF4-FFF2-40B4-BE49-F238E27FC236}">
                <a16:creationId xmlns:a16="http://schemas.microsoft.com/office/drawing/2014/main" id="{782D2CD9-0CB0-44BB-A22C-685738D8DD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5546725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9</a:t>
            </a:r>
          </a:p>
        </p:txBody>
      </p:sp>
      <p:sp>
        <p:nvSpPr>
          <p:cNvPr id="60445" name="Text Box 59">
            <a:extLst>
              <a:ext uri="{FF2B5EF4-FFF2-40B4-BE49-F238E27FC236}">
                <a16:creationId xmlns:a16="http://schemas.microsoft.com/office/drawing/2014/main" id="{AA69E564-D8DE-45B6-B955-F7869DB05C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5927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10</a:t>
            </a:r>
          </a:p>
        </p:txBody>
      </p:sp>
      <p:sp>
        <p:nvSpPr>
          <p:cNvPr id="60446" name="Line 60">
            <a:extLst>
              <a:ext uri="{FF2B5EF4-FFF2-40B4-BE49-F238E27FC236}">
                <a16:creationId xmlns:a16="http://schemas.microsoft.com/office/drawing/2014/main" id="{700CE344-1F2D-4409-BB3F-0A2C5B2E3420}"/>
              </a:ext>
            </a:extLst>
          </p:cNvPr>
          <p:cNvSpPr>
            <a:spLocks noChangeShapeType="1"/>
          </p:cNvSpPr>
          <p:nvPr/>
        </p:nvSpPr>
        <p:spPr bwMode="auto">
          <a:xfrm>
            <a:off x="1219200" y="6689725"/>
            <a:ext cx="7848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0447" name="Text Box 61">
            <a:extLst>
              <a:ext uri="{FF2B5EF4-FFF2-40B4-BE49-F238E27FC236}">
                <a16:creationId xmlns:a16="http://schemas.microsoft.com/office/drawing/2014/main" id="{0D678E45-4590-4D60-885F-DCF21CC293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6308725"/>
            <a:ext cx="6096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11</a:t>
            </a:r>
          </a:p>
        </p:txBody>
      </p:sp>
      <p:sp>
        <p:nvSpPr>
          <p:cNvPr id="60448" name="Text Box 63">
            <a:extLst>
              <a:ext uri="{FF2B5EF4-FFF2-40B4-BE49-F238E27FC236}">
                <a16:creationId xmlns:a16="http://schemas.microsoft.com/office/drawing/2014/main" id="{DBE6329D-934E-4E6C-9537-72F2779C1D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86600" y="1752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E</a:t>
            </a:r>
          </a:p>
        </p:txBody>
      </p:sp>
      <p:sp>
        <p:nvSpPr>
          <p:cNvPr id="60449" name="Text Box 64">
            <a:extLst>
              <a:ext uri="{FF2B5EF4-FFF2-40B4-BE49-F238E27FC236}">
                <a16:creationId xmlns:a16="http://schemas.microsoft.com/office/drawing/2014/main" id="{7194CE43-D39C-41A8-95E4-DD4FD5E446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88275" y="1752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T</a:t>
            </a:r>
          </a:p>
        </p:txBody>
      </p:sp>
      <p:sp>
        <p:nvSpPr>
          <p:cNvPr id="60450" name="Text Box 65">
            <a:extLst>
              <a:ext uri="{FF2B5EF4-FFF2-40B4-BE49-F238E27FC236}">
                <a16:creationId xmlns:a16="http://schemas.microsoft.com/office/drawing/2014/main" id="{F9DF061C-68EC-42FE-ACF3-9FDA6A5427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58200" y="1752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F</a:t>
            </a:r>
          </a:p>
        </p:txBody>
      </p:sp>
      <p:sp>
        <p:nvSpPr>
          <p:cNvPr id="60451" name="Text Box 66">
            <a:extLst>
              <a:ext uri="{FF2B5EF4-FFF2-40B4-BE49-F238E27FC236}">
                <a16:creationId xmlns:a16="http://schemas.microsoft.com/office/drawing/2014/main" id="{48E767E7-2DA6-457D-A711-E460E80A97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6200" y="1447800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goto</a:t>
            </a:r>
          </a:p>
        </p:txBody>
      </p:sp>
      <p:sp>
        <p:nvSpPr>
          <p:cNvPr id="60452" name="Text Box 67">
            <a:extLst>
              <a:ext uri="{FF2B5EF4-FFF2-40B4-BE49-F238E27FC236}">
                <a16:creationId xmlns:a16="http://schemas.microsoft.com/office/drawing/2014/main" id="{5BB54D9A-264E-4C1B-BEF2-3E631A9AAD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2136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s5</a:t>
            </a:r>
          </a:p>
        </p:txBody>
      </p:sp>
      <p:sp>
        <p:nvSpPr>
          <p:cNvPr id="60453" name="Text Box 69">
            <a:extLst>
              <a:ext uri="{FF2B5EF4-FFF2-40B4-BE49-F238E27FC236}">
                <a16:creationId xmlns:a16="http://schemas.microsoft.com/office/drawing/2014/main" id="{A54FF768-1EE2-4F51-A22A-1C3FE60671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2136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s4</a:t>
            </a:r>
          </a:p>
        </p:txBody>
      </p:sp>
      <p:sp>
        <p:nvSpPr>
          <p:cNvPr id="60454" name="Text Box 73">
            <a:extLst>
              <a:ext uri="{FF2B5EF4-FFF2-40B4-BE49-F238E27FC236}">
                <a16:creationId xmlns:a16="http://schemas.microsoft.com/office/drawing/2014/main" id="{622AEDF4-549F-44F4-95DB-F3FAF24110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86600" y="2133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1</a:t>
            </a:r>
          </a:p>
        </p:txBody>
      </p:sp>
      <p:sp>
        <p:nvSpPr>
          <p:cNvPr id="60455" name="Text Box 74">
            <a:extLst>
              <a:ext uri="{FF2B5EF4-FFF2-40B4-BE49-F238E27FC236}">
                <a16:creationId xmlns:a16="http://schemas.microsoft.com/office/drawing/2014/main" id="{EE6451A9-C553-4FA5-AE4B-EEA5C07510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88275" y="2133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2</a:t>
            </a:r>
          </a:p>
        </p:txBody>
      </p:sp>
      <p:sp>
        <p:nvSpPr>
          <p:cNvPr id="60456" name="Text Box 75">
            <a:extLst>
              <a:ext uri="{FF2B5EF4-FFF2-40B4-BE49-F238E27FC236}">
                <a16:creationId xmlns:a16="http://schemas.microsoft.com/office/drawing/2014/main" id="{0E481353-F187-45B9-A27C-56E0185D2C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58200" y="2133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3</a:t>
            </a:r>
          </a:p>
        </p:txBody>
      </p:sp>
      <p:sp>
        <p:nvSpPr>
          <p:cNvPr id="60457" name="Text Box 77">
            <a:extLst>
              <a:ext uri="{FF2B5EF4-FFF2-40B4-BE49-F238E27FC236}">
                <a16:creationId xmlns:a16="http://schemas.microsoft.com/office/drawing/2014/main" id="{16D2AF49-D26B-4DA2-930F-B8B098D079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9888" y="2517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s6</a:t>
            </a:r>
          </a:p>
        </p:txBody>
      </p:sp>
      <p:sp>
        <p:nvSpPr>
          <p:cNvPr id="60458" name="Text Box 81">
            <a:extLst>
              <a:ext uri="{FF2B5EF4-FFF2-40B4-BE49-F238E27FC236}">
                <a16:creationId xmlns:a16="http://schemas.microsoft.com/office/drawing/2014/main" id="{485365C4-759A-49E9-AD91-0AF1AAB4AE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25177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acc</a:t>
            </a:r>
          </a:p>
        </p:txBody>
      </p:sp>
      <p:sp>
        <p:nvSpPr>
          <p:cNvPr id="60459" name="Text Box 86">
            <a:extLst>
              <a:ext uri="{FF2B5EF4-FFF2-40B4-BE49-F238E27FC236}">
                <a16:creationId xmlns:a16="http://schemas.microsoft.com/office/drawing/2014/main" id="{452091BD-DBC1-4FBF-B434-60F95C3101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9888" y="2879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r2</a:t>
            </a:r>
          </a:p>
        </p:txBody>
      </p:sp>
      <p:sp>
        <p:nvSpPr>
          <p:cNvPr id="60460" name="Text Box 87">
            <a:extLst>
              <a:ext uri="{FF2B5EF4-FFF2-40B4-BE49-F238E27FC236}">
                <a16:creationId xmlns:a16="http://schemas.microsoft.com/office/drawing/2014/main" id="{48B7372C-F3D9-4246-92AF-D47BDE22E3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3963" y="2879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s7</a:t>
            </a:r>
          </a:p>
        </p:txBody>
      </p:sp>
      <p:sp>
        <p:nvSpPr>
          <p:cNvPr id="60461" name="Text Box 89">
            <a:extLst>
              <a:ext uri="{FF2B5EF4-FFF2-40B4-BE49-F238E27FC236}">
                <a16:creationId xmlns:a16="http://schemas.microsoft.com/office/drawing/2014/main" id="{C5AE3E15-8249-4733-9860-6FE0828333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0525" y="2879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r2</a:t>
            </a:r>
          </a:p>
        </p:txBody>
      </p:sp>
      <p:sp>
        <p:nvSpPr>
          <p:cNvPr id="60462" name="Text Box 90">
            <a:extLst>
              <a:ext uri="{FF2B5EF4-FFF2-40B4-BE49-F238E27FC236}">
                <a16:creationId xmlns:a16="http://schemas.microsoft.com/office/drawing/2014/main" id="{10D3C998-9FB4-480F-9648-26D94CF0A0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2879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r2</a:t>
            </a:r>
          </a:p>
        </p:txBody>
      </p:sp>
      <p:sp>
        <p:nvSpPr>
          <p:cNvPr id="60463" name="Text Box 95">
            <a:extLst>
              <a:ext uri="{FF2B5EF4-FFF2-40B4-BE49-F238E27FC236}">
                <a16:creationId xmlns:a16="http://schemas.microsoft.com/office/drawing/2014/main" id="{38ACEFD7-9FA3-4BBD-8C80-2DFDFBC69D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9888" y="3260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r4</a:t>
            </a:r>
          </a:p>
        </p:txBody>
      </p:sp>
      <p:sp>
        <p:nvSpPr>
          <p:cNvPr id="60464" name="Text Box 96">
            <a:extLst>
              <a:ext uri="{FF2B5EF4-FFF2-40B4-BE49-F238E27FC236}">
                <a16:creationId xmlns:a16="http://schemas.microsoft.com/office/drawing/2014/main" id="{AFEE3C3D-6B41-49BC-9363-2A14E91134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3963" y="3260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r4</a:t>
            </a:r>
          </a:p>
        </p:txBody>
      </p:sp>
      <p:sp>
        <p:nvSpPr>
          <p:cNvPr id="60465" name="Text Box 98">
            <a:extLst>
              <a:ext uri="{FF2B5EF4-FFF2-40B4-BE49-F238E27FC236}">
                <a16:creationId xmlns:a16="http://schemas.microsoft.com/office/drawing/2014/main" id="{A116E2E2-7D83-4CE9-A608-AC7C204469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0525" y="3260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r4</a:t>
            </a:r>
          </a:p>
        </p:txBody>
      </p:sp>
      <p:sp>
        <p:nvSpPr>
          <p:cNvPr id="60466" name="Text Box 99">
            <a:extLst>
              <a:ext uri="{FF2B5EF4-FFF2-40B4-BE49-F238E27FC236}">
                <a16:creationId xmlns:a16="http://schemas.microsoft.com/office/drawing/2014/main" id="{281453B2-AC5B-408B-A964-48FF638018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3260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r4</a:t>
            </a:r>
          </a:p>
        </p:txBody>
      </p:sp>
      <p:sp>
        <p:nvSpPr>
          <p:cNvPr id="60467" name="Text Box 103">
            <a:extLst>
              <a:ext uri="{FF2B5EF4-FFF2-40B4-BE49-F238E27FC236}">
                <a16:creationId xmlns:a16="http://schemas.microsoft.com/office/drawing/2014/main" id="{C6738A6E-4443-4488-AEAD-ECBB961F71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3660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s5</a:t>
            </a:r>
          </a:p>
        </p:txBody>
      </p:sp>
      <p:sp>
        <p:nvSpPr>
          <p:cNvPr id="60468" name="Text Box 106">
            <a:extLst>
              <a:ext uri="{FF2B5EF4-FFF2-40B4-BE49-F238E27FC236}">
                <a16:creationId xmlns:a16="http://schemas.microsoft.com/office/drawing/2014/main" id="{790C54A8-E80C-46EE-8457-C7DCD09E9F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6450" y="3660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s4</a:t>
            </a:r>
          </a:p>
        </p:txBody>
      </p:sp>
      <p:sp>
        <p:nvSpPr>
          <p:cNvPr id="60469" name="Text Box 109">
            <a:extLst>
              <a:ext uri="{FF2B5EF4-FFF2-40B4-BE49-F238E27FC236}">
                <a16:creationId xmlns:a16="http://schemas.microsoft.com/office/drawing/2014/main" id="{1A7C45BA-7482-4640-A31D-D5A4B98F90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86600" y="3657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8</a:t>
            </a:r>
          </a:p>
        </p:txBody>
      </p:sp>
      <p:sp>
        <p:nvSpPr>
          <p:cNvPr id="60470" name="Text Box 110">
            <a:extLst>
              <a:ext uri="{FF2B5EF4-FFF2-40B4-BE49-F238E27FC236}">
                <a16:creationId xmlns:a16="http://schemas.microsoft.com/office/drawing/2014/main" id="{E870BF27-730F-4814-B7F7-BB19F500FF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88275" y="3657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2</a:t>
            </a:r>
          </a:p>
        </p:txBody>
      </p:sp>
      <p:sp>
        <p:nvSpPr>
          <p:cNvPr id="60471" name="Text Box 111">
            <a:extLst>
              <a:ext uri="{FF2B5EF4-FFF2-40B4-BE49-F238E27FC236}">
                <a16:creationId xmlns:a16="http://schemas.microsoft.com/office/drawing/2014/main" id="{74FE01AC-061B-4B6F-99DE-0DE2B90614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58200" y="3657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3</a:t>
            </a:r>
          </a:p>
        </p:txBody>
      </p:sp>
      <p:sp>
        <p:nvSpPr>
          <p:cNvPr id="60472" name="Text Box 113">
            <a:extLst>
              <a:ext uri="{FF2B5EF4-FFF2-40B4-BE49-F238E27FC236}">
                <a16:creationId xmlns:a16="http://schemas.microsoft.com/office/drawing/2014/main" id="{EE86EF31-FB05-4B61-984D-5283E01ABE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9888" y="4041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r6</a:t>
            </a:r>
          </a:p>
        </p:txBody>
      </p:sp>
      <p:sp>
        <p:nvSpPr>
          <p:cNvPr id="60473" name="Text Box 114">
            <a:extLst>
              <a:ext uri="{FF2B5EF4-FFF2-40B4-BE49-F238E27FC236}">
                <a16:creationId xmlns:a16="http://schemas.microsoft.com/office/drawing/2014/main" id="{2304BC57-3E84-4CF4-BF75-463BD859E5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3963" y="4041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r6</a:t>
            </a:r>
          </a:p>
        </p:txBody>
      </p:sp>
      <p:sp>
        <p:nvSpPr>
          <p:cNvPr id="60474" name="Text Box 116">
            <a:extLst>
              <a:ext uri="{FF2B5EF4-FFF2-40B4-BE49-F238E27FC236}">
                <a16:creationId xmlns:a16="http://schemas.microsoft.com/office/drawing/2014/main" id="{2918A912-9072-4A43-B76F-21756B9B2C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0525" y="4041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r6</a:t>
            </a:r>
          </a:p>
        </p:txBody>
      </p:sp>
      <p:sp>
        <p:nvSpPr>
          <p:cNvPr id="60475" name="Text Box 117">
            <a:extLst>
              <a:ext uri="{FF2B5EF4-FFF2-40B4-BE49-F238E27FC236}">
                <a16:creationId xmlns:a16="http://schemas.microsoft.com/office/drawing/2014/main" id="{1C4EC8B3-0866-405E-AC44-E74248B44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4041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r6</a:t>
            </a:r>
          </a:p>
        </p:txBody>
      </p:sp>
      <p:sp>
        <p:nvSpPr>
          <p:cNvPr id="60476" name="Text Box 121">
            <a:extLst>
              <a:ext uri="{FF2B5EF4-FFF2-40B4-BE49-F238E27FC236}">
                <a16:creationId xmlns:a16="http://schemas.microsoft.com/office/drawing/2014/main" id="{869E01AE-DDE7-4FE8-91D4-BB7D55D907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4403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s5</a:t>
            </a:r>
          </a:p>
        </p:txBody>
      </p:sp>
      <p:sp>
        <p:nvSpPr>
          <p:cNvPr id="60477" name="Text Box 124">
            <a:extLst>
              <a:ext uri="{FF2B5EF4-FFF2-40B4-BE49-F238E27FC236}">
                <a16:creationId xmlns:a16="http://schemas.microsoft.com/office/drawing/2014/main" id="{F873F489-CD18-4E42-B02B-BE846EB0BE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6450" y="4403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s4</a:t>
            </a:r>
          </a:p>
        </p:txBody>
      </p:sp>
      <p:sp>
        <p:nvSpPr>
          <p:cNvPr id="60478" name="Text Box 128">
            <a:extLst>
              <a:ext uri="{FF2B5EF4-FFF2-40B4-BE49-F238E27FC236}">
                <a16:creationId xmlns:a16="http://schemas.microsoft.com/office/drawing/2014/main" id="{D617A5A2-CBA2-4A4C-AE13-72C63F45DF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88275" y="4400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9</a:t>
            </a:r>
          </a:p>
        </p:txBody>
      </p:sp>
      <p:sp>
        <p:nvSpPr>
          <p:cNvPr id="60479" name="Text Box 129">
            <a:extLst>
              <a:ext uri="{FF2B5EF4-FFF2-40B4-BE49-F238E27FC236}">
                <a16:creationId xmlns:a16="http://schemas.microsoft.com/office/drawing/2014/main" id="{EFBC97B3-50DB-4361-A5AC-1D20F05A81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58200" y="4400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3</a:t>
            </a:r>
          </a:p>
        </p:txBody>
      </p:sp>
      <p:sp>
        <p:nvSpPr>
          <p:cNvPr id="60480" name="Text Box 130">
            <a:extLst>
              <a:ext uri="{FF2B5EF4-FFF2-40B4-BE49-F238E27FC236}">
                <a16:creationId xmlns:a16="http://schemas.microsoft.com/office/drawing/2014/main" id="{12012A57-BEC0-46FC-95CB-7BE8137F8F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4784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s5</a:t>
            </a:r>
          </a:p>
        </p:txBody>
      </p:sp>
      <p:sp>
        <p:nvSpPr>
          <p:cNvPr id="60481" name="Text Box 133">
            <a:extLst>
              <a:ext uri="{FF2B5EF4-FFF2-40B4-BE49-F238E27FC236}">
                <a16:creationId xmlns:a16="http://schemas.microsoft.com/office/drawing/2014/main" id="{CB23F416-2C80-4D04-BDB2-DA5D19B0C1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6450" y="4784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s4</a:t>
            </a:r>
          </a:p>
        </p:txBody>
      </p:sp>
      <p:sp>
        <p:nvSpPr>
          <p:cNvPr id="60482" name="Text Box 138">
            <a:extLst>
              <a:ext uri="{FF2B5EF4-FFF2-40B4-BE49-F238E27FC236}">
                <a16:creationId xmlns:a16="http://schemas.microsoft.com/office/drawing/2014/main" id="{C13FCF08-D057-4E3B-B7B9-F6D11BC385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58200" y="4781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10</a:t>
            </a:r>
          </a:p>
        </p:txBody>
      </p:sp>
      <p:sp>
        <p:nvSpPr>
          <p:cNvPr id="60483" name="Text Box 140">
            <a:extLst>
              <a:ext uri="{FF2B5EF4-FFF2-40B4-BE49-F238E27FC236}">
                <a16:creationId xmlns:a16="http://schemas.microsoft.com/office/drawing/2014/main" id="{412AA515-09AC-4CDA-86D9-9940196D14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9888" y="51466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s6</a:t>
            </a:r>
          </a:p>
        </p:txBody>
      </p:sp>
      <p:sp>
        <p:nvSpPr>
          <p:cNvPr id="60484" name="Text Box 143">
            <a:extLst>
              <a:ext uri="{FF2B5EF4-FFF2-40B4-BE49-F238E27FC236}">
                <a16:creationId xmlns:a16="http://schemas.microsoft.com/office/drawing/2014/main" id="{8913C68E-1FA4-46EC-9EBE-4547A0B2ED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0200" y="5146675"/>
            <a:ext cx="5937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s11</a:t>
            </a:r>
          </a:p>
        </p:txBody>
      </p:sp>
      <p:sp>
        <p:nvSpPr>
          <p:cNvPr id="60485" name="Text Box 149">
            <a:extLst>
              <a:ext uri="{FF2B5EF4-FFF2-40B4-BE49-F238E27FC236}">
                <a16:creationId xmlns:a16="http://schemas.microsoft.com/office/drawing/2014/main" id="{448E4472-5183-44D7-851E-64B3A872B8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9888" y="55276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r1</a:t>
            </a:r>
          </a:p>
        </p:txBody>
      </p:sp>
      <p:sp>
        <p:nvSpPr>
          <p:cNvPr id="60486" name="Text Box 150">
            <a:extLst>
              <a:ext uri="{FF2B5EF4-FFF2-40B4-BE49-F238E27FC236}">
                <a16:creationId xmlns:a16="http://schemas.microsoft.com/office/drawing/2014/main" id="{80A19F48-7029-4515-ACFB-A4C6356F2B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3963" y="55276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s7</a:t>
            </a:r>
          </a:p>
        </p:txBody>
      </p:sp>
      <p:sp>
        <p:nvSpPr>
          <p:cNvPr id="60487" name="Text Box 152">
            <a:extLst>
              <a:ext uri="{FF2B5EF4-FFF2-40B4-BE49-F238E27FC236}">
                <a16:creationId xmlns:a16="http://schemas.microsoft.com/office/drawing/2014/main" id="{DCA2B213-9EA0-4E46-8F25-B89FDCA0F7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0525" y="55276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r1</a:t>
            </a:r>
          </a:p>
        </p:txBody>
      </p:sp>
      <p:sp>
        <p:nvSpPr>
          <p:cNvPr id="60488" name="Text Box 153">
            <a:extLst>
              <a:ext uri="{FF2B5EF4-FFF2-40B4-BE49-F238E27FC236}">
                <a16:creationId xmlns:a16="http://schemas.microsoft.com/office/drawing/2014/main" id="{1AD86A54-800B-4B3D-A463-D0FD146547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55276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r1</a:t>
            </a:r>
          </a:p>
        </p:txBody>
      </p:sp>
      <p:sp>
        <p:nvSpPr>
          <p:cNvPr id="60489" name="Text Box 158">
            <a:extLst>
              <a:ext uri="{FF2B5EF4-FFF2-40B4-BE49-F238E27FC236}">
                <a16:creationId xmlns:a16="http://schemas.microsoft.com/office/drawing/2014/main" id="{32AB993D-9246-4635-B0BE-A72895C467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9888" y="5927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p:sp>
        <p:nvSpPr>
          <p:cNvPr id="60490" name="Text Box 159">
            <a:extLst>
              <a:ext uri="{FF2B5EF4-FFF2-40B4-BE49-F238E27FC236}">
                <a16:creationId xmlns:a16="http://schemas.microsoft.com/office/drawing/2014/main" id="{E222AC4C-D0BE-4E10-948D-337DA56AD7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3963" y="5927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p:sp>
        <p:nvSpPr>
          <p:cNvPr id="60491" name="Text Box 161">
            <a:extLst>
              <a:ext uri="{FF2B5EF4-FFF2-40B4-BE49-F238E27FC236}">
                <a16:creationId xmlns:a16="http://schemas.microsoft.com/office/drawing/2014/main" id="{CD2BA0C3-72A1-4AB8-BF3E-6AA53C7F2C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0525" y="5927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p:sp>
        <p:nvSpPr>
          <p:cNvPr id="60492" name="Text Box 162">
            <a:extLst>
              <a:ext uri="{FF2B5EF4-FFF2-40B4-BE49-F238E27FC236}">
                <a16:creationId xmlns:a16="http://schemas.microsoft.com/office/drawing/2014/main" id="{0534C1B4-DFE6-469E-9FEB-E2F75D4058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5927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p:sp>
        <p:nvSpPr>
          <p:cNvPr id="60493" name="Text Box 167">
            <a:extLst>
              <a:ext uri="{FF2B5EF4-FFF2-40B4-BE49-F238E27FC236}">
                <a16:creationId xmlns:a16="http://schemas.microsoft.com/office/drawing/2014/main" id="{DB4697BA-3945-463F-8CEA-E93B4CC2E8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9888" y="6308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r5</a:t>
            </a:r>
          </a:p>
        </p:txBody>
      </p:sp>
      <p:sp>
        <p:nvSpPr>
          <p:cNvPr id="60494" name="Text Box 168">
            <a:extLst>
              <a:ext uri="{FF2B5EF4-FFF2-40B4-BE49-F238E27FC236}">
                <a16:creationId xmlns:a16="http://schemas.microsoft.com/office/drawing/2014/main" id="{53BEBDB4-4D54-4533-903C-4EAEB8584C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3963" y="6308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r5</a:t>
            </a:r>
          </a:p>
        </p:txBody>
      </p:sp>
      <p:sp>
        <p:nvSpPr>
          <p:cNvPr id="60495" name="Text Box 170">
            <a:extLst>
              <a:ext uri="{FF2B5EF4-FFF2-40B4-BE49-F238E27FC236}">
                <a16:creationId xmlns:a16="http://schemas.microsoft.com/office/drawing/2014/main" id="{80435BB8-3177-4236-A14B-87EB0718DF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0525" y="6308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r5</a:t>
            </a:r>
          </a:p>
        </p:txBody>
      </p:sp>
      <p:sp>
        <p:nvSpPr>
          <p:cNvPr id="60496" name="Text Box 171">
            <a:extLst>
              <a:ext uri="{FF2B5EF4-FFF2-40B4-BE49-F238E27FC236}">
                <a16:creationId xmlns:a16="http://schemas.microsoft.com/office/drawing/2014/main" id="{C41B0955-4DB7-411B-89FC-642800CFB0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6308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r5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A4F0FFE8-A000-435B-B9CF-54BF5DE6F3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4.33  </a:t>
            </a:r>
            <a:r>
              <a:rPr lang="zh-CN" altLang="en-US"/>
              <a:t>分析实例</a:t>
            </a:r>
          </a:p>
        </p:txBody>
      </p:sp>
      <p:sp>
        <p:nvSpPr>
          <p:cNvPr id="61443" name="Line 5">
            <a:extLst>
              <a:ext uri="{FF2B5EF4-FFF2-40B4-BE49-F238E27FC236}">
                <a16:creationId xmlns:a16="http://schemas.microsoft.com/office/drawing/2014/main" id="{0F9D2940-0E74-4218-A594-5690D216EAD7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6800" y="1295400"/>
            <a:ext cx="73914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1444" name="Line 6">
            <a:extLst>
              <a:ext uri="{FF2B5EF4-FFF2-40B4-BE49-F238E27FC236}">
                <a16:creationId xmlns:a16="http://schemas.microsoft.com/office/drawing/2014/main" id="{9B53FEBE-6B06-4377-8897-B11255F7C66C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6800" y="1371600"/>
            <a:ext cx="73914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1445" name="Line 7">
            <a:extLst>
              <a:ext uri="{FF2B5EF4-FFF2-40B4-BE49-F238E27FC236}">
                <a16:creationId xmlns:a16="http://schemas.microsoft.com/office/drawing/2014/main" id="{E7C700CA-8E66-4AD4-A176-123ADFB4280A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6800" y="1676400"/>
            <a:ext cx="73914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1446" name="Line 8">
            <a:extLst>
              <a:ext uri="{FF2B5EF4-FFF2-40B4-BE49-F238E27FC236}">
                <a16:creationId xmlns:a16="http://schemas.microsoft.com/office/drawing/2014/main" id="{52CE6675-6858-4961-8B07-1D2A54841F14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6800" y="6019800"/>
            <a:ext cx="73914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1447" name="Line 9">
            <a:extLst>
              <a:ext uri="{FF2B5EF4-FFF2-40B4-BE49-F238E27FC236}">
                <a16:creationId xmlns:a16="http://schemas.microsoft.com/office/drawing/2014/main" id="{BE302DF7-C962-402B-AF89-50F9494EDB98}"/>
              </a:ext>
            </a:extLst>
          </p:cNvPr>
          <p:cNvSpPr>
            <a:spLocks noChangeShapeType="1"/>
          </p:cNvSpPr>
          <p:nvPr/>
        </p:nvSpPr>
        <p:spPr bwMode="auto">
          <a:xfrm>
            <a:off x="6172200" y="1371600"/>
            <a:ext cx="0" cy="464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1448" name="Line 10">
            <a:extLst>
              <a:ext uri="{FF2B5EF4-FFF2-40B4-BE49-F238E27FC236}">
                <a16:creationId xmlns:a16="http://schemas.microsoft.com/office/drawing/2014/main" id="{C21081FD-EDF6-4A2F-AE42-20F1BC0A286B}"/>
              </a:ext>
            </a:extLst>
          </p:cNvPr>
          <p:cNvSpPr>
            <a:spLocks noChangeShapeType="1"/>
          </p:cNvSpPr>
          <p:nvPr/>
        </p:nvSpPr>
        <p:spPr bwMode="auto">
          <a:xfrm>
            <a:off x="4114800" y="1371600"/>
            <a:ext cx="0" cy="464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1449" name="Text Box 11">
            <a:extLst>
              <a:ext uri="{FF2B5EF4-FFF2-40B4-BE49-F238E27FC236}">
                <a16:creationId xmlns:a16="http://schemas.microsoft.com/office/drawing/2014/main" id="{BF6441B8-7C13-4C99-B382-44F088086C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1601788"/>
            <a:ext cx="1828800" cy="438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id * id + id$ </a:t>
            </a:r>
          </a:p>
          <a:p>
            <a:pPr algn="r"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  * id + id$ </a:t>
            </a:r>
          </a:p>
          <a:p>
            <a:pPr algn="r"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* id + id$ </a:t>
            </a:r>
          </a:p>
          <a:p>
            <a:pPr algn="r"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* id + id$</a:t>
            </a:r>
          </a:p>
          <a:p>
            <a:pPr algn="r"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id + id$</a:t>
            </a:r>
          </a:p>
          <a:p>
            <a:pPr algn="r"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+ id$</a:t>
            </a:r>
          </a:p>
          <a:p>
            <a:pPr algn="r"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+ id$</a:t>
            </a:r>
          </a:p>
          <a:p>
            <a:pPr algn="r"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+ id$</a:t>
            </a:r>
          </a:p>
          <a:p>
            <a:pPr algn="r"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+ id$</a:t>
            </a:r>
          </a:p>
          <a:p>
            <a:pPr algn="r"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id$</a:t>
            </a:r>
          </a:p>
          <a:p>
            <a:pPr algn="r"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$</a:t>
            </a:r>
          </a:p>
          <a:p>
            <a:pPr algn="r"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$</a:t>
            </a:r>
          </a:p>
          <a:p>
            <a:pPr algn="r"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$</a:t>
            </a:r>
          </a:p>
          <a:p>
            <a:pPr algn="r"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chemeClr val="accent2"/>
                </a:solidFill>
              </a:rPr>
              <a:t>$</a:t>
            </a:r>
          </a:p>
        </p:txBody>
      </p:sp>
      <p:sp>
        <p:nvSpPr>
          <p:cNvPr id="61450" name="Text Box 12">
            <a:extLst>
              <a:ext uri="{FF2B5EF4-FFF2-40B4-BE49-F238E27FC236}">
                <a16:creationId xmlns:a16="http://schemas.microsoft.com/office/drawing/2014/main" id="{4E8314C8-29D0-4736-9736-AAE2DDE1E3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1752600"/>
            <a:ext cx="1524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endParaRPr kumimoji="0" lang="zh-CN" altLang="zh-CN" sz="2000" b="1"/>
          </a:p>
        </p:txBody>
      </p:sp>
      <p:sp>
        <p:nvSpPr>
          <p:cNvPr id="61451" name="Text Box 13">
            <a:extLst>
              <a:ext uri="{FF2B5EF4-FFF2-40B4-BE49-F238E27FC236}">
                <a16:creationId xmlns:a16="http://schemas.microsoft.com/office/drawing/2014/main" id="{465EB347-4BEF-4A1E-BB01-2CC28E91DF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5000" y="1295400"/>
            <a:ext cx="13716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STACK</a:t>
            </a:r>
          </a:p>
        </p:txBody>
      </p:sp>
      <p:sp>
        <p:nvSpPr>
          <p:cNvPr id="61452" name="Text Box 14">
            <a:extLst>
              <a:ext uri="{FF2B5EF4-FFF2-40B4-BE49-F238E27FC236}">
                <a16:creationId xmlns:a16="http://schemas.microsoft.com/office/drawing/2014/main" id="{C7F706FD-AB94-4A06-AD63-C64685B89C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0" y="1295400"/>
            <a:ext cx="12192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INPUT</a:t>
            </a:r>
          </a:p>
        </p:txBody>
      </p:sp>
      <p:sp>
        <p:nvSpPr>
          <p:cNvPr id="61453" name="Text Box 15">
            <a:extLst>
              <a:ext uri="{FF2B5EF4-FFF2-40B4-BE49-F238E27FC236}">
                <a16:creationId xmlns:a16="http://schemas.microsoft.com/office/drawing/2014/main" id="{1BD3A72F-EB8A-45AF-917F-45603A1D4B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800" y="1295400"/>
            <a:ext cx="13716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Remark</a:t>
            </a:r>
          </a:p>
        </p:txBody>
      </p:sp>
      <p:sp>
        <p:nvSpPr>
          <p:cNvPr id="61454" name="Text Box 16">
            <a:extLst>
              <a:ext uri="{FF2B5EF4-FFF2-40B4-BE49-F238E27FC236}">
                <a16:creationId xmlns:a16="http://schemas.microsoft.com/office/drawing/2014/main" id="{C8407C9B-3CBA-41E7-B906-1CA6513493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1601788"/>
            <a:ext cx="2209800" cy="438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/>
              <a:t>移进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/>
              <a:t>归约</a:t>
            </a:r>
            <a:r>
              <a:rPr kumimoji="0" lang="en-US" altLang="zh-CN" sz="2000">
                <a:sym typeface="Symbol" panose="05050102010706020507" pitchFamily="18" charset="2"/>
              </a:rPr>
              <a:t>F  </a:t>
            </a:r>
            <a:r>
              <a:rPr kumimoji="0" lang="en-US" altLang="zh-CN" sz="2000" b="1">
                <a:sym typeface="Symbol" panose="05050102010706020507" pitchFamily="18" charset="2"/>
              </a:rPr>
              <a:t>id</a:t>
            </a:r>
            <a:endParaRPr kumimoji="0" lang="en-US" altLang="zh-CN" sz="2000" b="1"/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/>
              <a:t>归约</a:t>
            </a:r>
            <a:r>
              <a:rPr kumimoji="0" lang="en-US" altLang="zh-CN" sz="2000">
                <a:sym typeface="Symbol" panose="05050102010706020507" pitchFamily="18" charset="2"/>
              </a:rPr>
              <a:t>T  F</a:t>
            </a:r>
            <a:endParaRPr kumimoji="0" lang="en-US" altLang="zh-CN" sz="2000"/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/>
              <a:t>移进</a:t>
            </a: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/>
              <a:t>移进</a:t>
            </a: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/>
              <a:t>归约</a:t>
            </a:r>
            <a:r>
              <a:rPr kumimoji="0" lang="en-US" altLang="zh-CN" sz="2000">
                <a:sym typeface="Symbol" panose="05050102010706020507" pitchFamily="18" charset="2"/>
              </a:rPr>
              <a:t>F  </a:t>
            </a:r>
            <a:r>
              <a:rPr kumimoji="0" lang="en-US" altLang="zh-CN" sz="2000" b="1">
                <a:sym typeface="Symbol" panose="05050102010706020507" pitchFamily="18" charset="2"/>
              </a:rPr>
              <a:t>id</a:t>
            </a:r>
            <a:endParaRPr kumimoji="0" lang="en-US" altLang="zh-CN" sz="2000" b="1"/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/>
              <a:t>归约</a:t>
            </a:r>
            <a:r>
              <a:rPr kumimoji="0" lang="en-US" altLang="zh-CN" sz="2000">
                <a:sym typeface="Symbol" panose="05050102010706020507" pitchFamily="18" charset="2"/>
              </a:rPr>
              <a:t>T  T * F</a:t>
            </a:r>
            <a:endParaRPr kumimoji="0" lang="en-US" altLang="zh-CN" sz="2000"/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/>
              <a:t>归约</a:t>
            </a:r>
            <a:r>
              <a:rPr kumimoji="0" lang="en-US" altLang="zh-CN" sz="2000"/>
              <a:t>E </a:t>
            </a:r>
            <a:r>
              <a:rPr kumimoji="0" lang="en-US" altLang="zh-CN" sz="2000">
                <a:sym typeface="Symbol" panose="05050102010706020507" pitchFamily="18" charset="2"/>
              </a:rPr>
              <a:t> T</a:t>
            </a:r>
            <a:endParaRPr kumimoji="0" lang="en-US" altLang="zh-CN" sz="2000"/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/>
              <a:t>移进</a:t>
            </a: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/>
              <a:t>移进</a:t>
            </a: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/>
              <a:t>归约</a:t>
            </a:r>
            <a:r>
              <a:rPr kumimoji="0" lang="en-US" altLang="zh-CN" sz="2000">
                <a:sym typeface="Symbol" panose="05050102010706020507" pitchFamily="18" charset="2"/>
              </a:rPr>
              <a:t>F  </a:t>
            </a:r>
            <a:r>
              <a:rPr kumimoji="0" lang="en-US" altLang="zh-CN" sz="2000" b="1">
                <a:sym typeface="Symbol" panose="05050102010706020507" pitchFamily="18" charset="2"/>
              </a:rPr>
              <a:t>id</a:t>
            </a: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/>
              <a:t>归约</a:t>
            </a:r>
            <a:r>
              <a:rPr kumimoji="0" lang="en-US" altLang="zh-CN" sz="2000">
                <a:sym typeface="Symbol" panose="05050102010706020507" pitchFamily="18" charset="2"/>
              </a:rPr>
              <a:t>T  F</a:t>
            </a: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/>
              <a:t>归约</a:t>
            </a:r>
            <a:r>
              <a:rPr kumimoji="0" lang="en-US" altLang="zh-CN" sz="2000"/>
              <a:t>E </a:t>
            </a:r>
            <a:r>
              <a:rPr kumimoji="0" lang="en-US" altLang="zh-CN" sz="2000">
                <a:sym typeface="Symbol" panose="05050102010706020507" pitchFamily="18" charset="2"/>
              </a:rPr>
              <a:t> E + T</a:t>
            </a: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>
                <a:sym typeface="Symbol" panose="05050102010706020507" pitchFamily="18" charset="2"/>
              </a:rPr>
              <a:t>接受</a:t>
            </a:r>
          </a:p>
        </p:txBody>
      </p:sp>
      <p:sp>
        <p:nvSpPr>
          <p:cNvPr id="61455" name="Text Box 17">
            <a:extLst>
              <a:ext uri="{FF2B5EF4-FFF2-40B4-BE49-F238E27FC236}">
                <a16:creationId xmlns:a16="http://schemas.microsoft.com/office/drawing/2014/main" id="{C0A37D3C-0370-4DDB-823D-388256C6DD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601788"/>
            <a:ext cx="2819400" cy="438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(1) 0</a:t>
            </a:r>
            <a:endParaRPr kumimoji="0" lang="en-US" altLang="zh-CN" sz="2000">
              <a:solidFill>
                <a:schemeClr val="accent2"/>
              </a:solidFill>
            </a:endParaRP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(2) 0 </a:t>
            </a:r>
            <a:r>
              <a:rPr kumimoji="0" lang="en-US" altLang="zh-CN" sz="2000" b="1"/>
              <a:t>id</a:t>
            </a:r>
            <a:r>
              <a:rPr kumimoji="0" lang="en-US" altLang="zh-CN" sz="2000"/>
              <a:t> 5</a:t>
            </a:r>
            <a:endParaRPr kumimoji="0" lang="en-US" altLang="zh-CN" sz="2000">
              <a:solidFill>
                <a:schemeClr val="accent2"/>
              </a:solidFill>
            </a:endParaRP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(3) 0 F 3</a:t>
            </a:r>
            <a:endParaRPr kumimoji="0" lang="en-US" altLang="zh-CN" sz="2000">
              <a:solidFill>
                <a:schemeClr val="accent2"/>
              </a:solidFill>
            </a:endParaRP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(4) 0 T 2</a:t>
            </a:r>
            <a:endParaRPr kumimoji="0" lang="en-US" altLang="zh-CN" sz="2000">
              <a:solidFill>
                <a:schemeClr val="accent2"/>
              </a:solidFill>
            </a:endParaRP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(5) 0 T 2 * 7</a:t>
            </a:r>
            <a:endParaRPr kumimoji="0" lang="en-US" altLang="zh-CN" sz="2000">
              <a:solidFill>
                <a:schemeClr val="accent2"/>
              </a:solidFill>
            </a:endParaRP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(6) 0 T 2 * 7 </a:t>
            </a:r>
            <a:r>
              <a:rPr kumimoji="0" lang="en-US" altLang="zh-CN" sz="2000" b="1"/>
              <a:t>id </a:t>
            </a:r>
            <a:r>
              <a:rPr kumimoji="0" lang="en-US" altLang="zh-CN" sz="2000"/>
              <a:t>5</a:t>
            </a:r>
            <a:endParaRPr kumimoji="0" lang="en-US" altLang="zh-CN" sz="2000">
              <a:solidFill>
                <a:schemeClr val="accent2"/>
              </a:solidFill>
            </a:endParaRP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(7) 0 T 2 * 7 F 10</a:t>
            </a:r>
            <a:endParaRPr kumimoji="0" lang="en-US" altLang="zh-CN" sz="2000">
              <a:solidFill>
                <a:schemeClr val="accent2"/>
              </a:solidFill>
            </a:endParaRP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(8) 0 T 2</a:t>
            </a:r>
            <a:endParaRPr kumimoji="0" lang="en-US" altLang="zh-CN" sz="2000">
              <a:solidFill>
                <a:schemeClr val="accent2"/>
              </a:solidFill>
            </a:endParaRP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(9) 0 E 1</a:t>
            </a:r>
            <a:endParaRPr kumimoji="0" lang="en-US" altLang="zh-CN" sz="2000">
              <a:solidFill>
                <a:schemeClr val="accent2"/>
              </a:solidFill>
            </a:endParaRP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(10) 0 E 1 + 6</a:t>
            </a:r>
            <a:endParaRPr kumimoji="0" lang="en-US" altLang="zh-CN" sz="2000">
              <a:solidFill>
                <a:schemeClr val="accent2"/>
              </a:solidFill>
            </a:endParaRP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(11) 0 E 1 + 6 </a:t>
            </a:r>
            <a:r>
              <a:rPr kumimoji="0" lang="en-US" altLang="zh-CN" sz="2000" b="1"/>
              <a:t>id</a:t>
            </a:r>
            <a:r>
              <a:rPr kumimoji="0" lang="en-US" altLang="zh-CN" sz="2000"/>
              <a:t> 5</a:t>
            </a: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(12) 0 E 1 + 6 F 3</a:t>
            </a: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(13) 0 E 1 + 6 T 9</a:t>
            </a: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(14) 0 E 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>
            <a:extLst>
              <a:ext uri="{FF2B5EF4-FFF2-40B4-BE49-F238E27FC236}">
                <a16:creationId xmlns:a16="http://schemas.microsoft.com/office/drawing/2014/main" id="{65C19DD8-995B-4F33-B8B3-9AC5EB66797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4.7  LR</a:t>
            </a:r>
            <a:r>
              <a:rPr lang="zh-CN" altLang="en-US"/>
              <a:t>分析方法</a:t>
            </a:r>
          </a:p>
        </p:txBody>
      </p:sp>
      <p:sp>
        <p:nvSpPr>
          <p:cNvPr id="48131" name="Rectangle 3">
            <a:extLst>
              <a:ext uri="{FF2B5EF4-FFF2-40B4-BE49-F238E27FC236}">
                <a16:creationId xmlns:a16="http://schemas.microsoft.com/office/drawing/2014/main" id="{C88DF11E-5762-487A-9D54-629A61D101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865688"/>
          </a:xfrm>
        </p:spPr>
        <p:txBody>
          <a:bodyPr/>
          <a:lstStyle/>
          <a:p>
            <a:pPr marL="609600" indent="-609600"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/>
              <a:t>例：</a:t>
            </a:r>
            <a:r>
              <a:rPr lang="en-US" altLang="zh-CN" sz="2400" b="1"/>
              <a:t>S </a:t>
            </a:r>
            <a:r>
              <a:rPr lang="en-US" altLang="zh-CN" sz="2400" b="1">
                <a:sym typeface="Symbol" panose="05050102010706020507" pitchFamily="18" charset="2"/>
              </a:rPr>
              <a:t>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a</a:t>
            </a:r>
            <a:r>
              <a:rPr lang="en-US" altLang="zh-CN" sz="2400" b="1">
                <a:sym typeface="Symbol" panose="05050102010706020507" pitchFamily="18" charset="2"/>
              </a:rPr>
              <a:t>AB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e</a:t>
            </a:r>
          </a:p>
          <a:p>
            <a:pPr marL="609600" indent="-609600"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    </a:t>
            </a:r>
            <a:r>
              <a:rPr lang="en-US" altLang="zh-CN" sz="2400" b="1">
                <a:sym typeface="Symbol" panose="05050102010706020507" pitchFamily="18" charset="2"/>
              </a:rPr>
              <a:t>    A  A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bc</a:t>
            </a:r>
            <a:r>
              <a:rPr lang="en-US" altLang="zh-CN" sz="2400" b="1">
                <a:sym typeface="Symbol" panose="05050102010706020507" pitchFamily="18" charset="2"/>
              </a:rPr>
              <a:t> |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b</a:t>
            </a:r>
          </a:p>
          <a:p>
            <a:pPr marL="609600" indent="-609600"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        </a:t>
            </a:r>
            <a:r>
              <a:rPr lang="en-US" altLang="zh-CN" sz="2400" b="1">
                <a:sym typeface="Symbol" panose="05050102010706020507" pitchFamily="18" charset="2"/>
              </a:rPr>
              <a:t>B 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d</a:t>
            </a:r>
          </a:p>
          <a:p>
            <a:pPr marL="609600" indent="-609600"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400" b="1">
                <a:sym typeface="Symbol" panose="05050102010706020507" pitchFamily="18" charset="2"/>
              </a:rPr>
              <a:t>abbcde</a:t>
            </a:r>
            <a:r>
              <a:rPr lang="zh-CN" altLang="en-US" sz="2400" b="1">
                <a:sym typeface="Symbol" panose="05050102010706020507" pitchFamily="18" charset="2"/>
              </a:rPr>
              <a:t>的最右推导：</a:t>
            </a:r>
          </a:p>
          <a:p>
            <a:pPr marL="609600" indent="-609600"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400"/>
              <a:t>S</a:t>
            </a:r>
            <a:r>
              <a:rPr lang="en-US" altLang="zh-CN" sz="2400" b="1">
                <a:sym typeface="Symbol" panose="05050102010706020507" pitchFamily="18" charset="2"/>
              </a:rPr>
              <a:t> </a:t>
            </a:r>
            <a:r>
              <a:rPr lang="en-US" altLang="zh-CN" sz="2400" b="1" u="sng">
                <a:sym typeface="Symbol" panose="05050102010706020507" pitchFamily="18" charset="2"/>
              </a:rPr>
              <a:t>aABe</a:t>
            </a:r>
            <a:r>
              <a:rPr lang="en-US" altLang="zh-CN" sz="2400" b="1">
                <a:sym typeface="Symbol" panose="05050102010706020507" pitchFamily="18" charset="2"/>
              </a:rPr>
              <a:t>   aA</a:t>
            </a:r>
            <a:r>
              <a:rPr lang="en-US" altLang="zh-CN" sz="2400" b="1" u="sng">
                <a:sym typeface="Symbol" panose="05050102010706020507" pitchFamily="18" charset="2"/>
              </a:rPr>
              <a:t>d</a:t>
            </a:r>
            <a:r>
              <a:rPr lang="en-US" altLang="zh-CN" sz="2400" b="1">
                <a:sym typeface="Symbol" panose="05050102010706020507" pitchFamily="18" charset="2"/>
              </a:rPr>
              <a:t>e   a</a:t>
            </a:r>
            <a:r>
              <a:rPr lang="en-US" altLang="zh-CN" sz="2400" b="1" u="sng">
                <a:sym typeface="Symbol" panose="05050102010706020507" pitchFamily="18" charset="2"/>
              </a:rPr>
              <a:t>Abc</a:t>
            </a:r>
            <a:r>
              <a:rPr lang="en-US" altLang="zh-CN" sz="2400" b="1">
                <a:sym typeface="Symbol" panose="05050102010706020507" pitchFamily="18" charset="2"/>
              </a:rPr>
              <a:t>de   a</a:t>
            </a:r>
            <a:r>
              <a:rPr lang="en-US" altLang="zh-CN" sz="2400" b="1" u="sng">
                <a:sym typeface="Symbol" panose="05050102010706020507" pitchFamily="18" charset="2"/>
              </a:rPr>
              <a:t>b</a:t>
            </a:r>
            <a:r>
              <a:rPr lang="en-US" altLang="zh-CN" sz="2400" b="1">
                <a:sym typeface="Symbol" panose="05050102010706020507" pitchFamily="18" charset="2"/>
              </a:rPr>
              <a:t>bcde</a:t>
            </a:r>
          </a:p>
          <a:p>
            <a:pPr marL="609600" indent="-609600"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endParaRPr lang="en-US" altLang="zh-CN" sz="2400" b="1">
              <a:sym typeface="Symbol" panose="05050102010706020507" pitchFamily="18" charset="2"/>
            </a:endParaRPr>
          </a:p>
          <a:p>
            <a:pPr marL="609600" indent="-609600" eaLnBrk="1" hangingPunct="1"/>
            <a:r>
              <a:rPr lang="zh-CN" altLang="en-US" sz="2800"/>
              <a:t>活前缀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arenR"/>
            </a:pPr>
            <a:r>
              <a:rPr lang="zh-CN" altLang="en-US" sz="2400"/>
              <a:t>最右句型的前缀，不超过唯一句柄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arenR"/>
            </a:pPr>
            <a:r>
              <a:rPr lang="en-US" altLang="zh-CN" sz="2400"/>
              <a:t>a, aA, aAd, aAbc, ab, aAb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arenR"/>
            </a:pPr>
            <a:r>
              <a:rPr lang="en-US" altLang="zh-CN" sz="2400"/>
              <a:t>aAde, Abc, aAA</a:t>
            </a:r>
            <a:r>
              <a:rPr lang="zh-CN" altLang="en-US" sz="2400"/>
              <a:t>不是</a:t>
            </a:r>
          </a:p>
        </p:txBody>
      </p:sp>
      <p:sp>
        <p:nvSpPr>
          <p:cNvPr id="48132" name="Text Box 4">
            <a:extLst>
              <a:ext uri="{FF2B5EF4-FFF2-40B4-BE49-F238E27FC236}">
                <a16:creationId xmlns:a16="http://schemas.microsoft.com/office/drawing/2014/main" id="{C0F3C1DF-0E8F-4D2C-BDCB-B78EE0B38E36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5105400" y="457200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endParaRPr lang="zh-CN" altLang="zh-CN" sz="2400">
              <a:latin typeface="Tahoma" panose="020B0604030504040204" pitchFamily="34" charset="0"/>
            </a:endParaRPr>
          </a:p>
        </p:txBody>
      </p:sp>
      <p:sp>
        <p:nvSpPr>
          <p:cNvPr id="48133" name="Text Box 5">
            <a:extLst>
              <a:ext uri="{FF2B5EF4-FFF2-40B4-BE49-F238E27FC236}">
                <a16:creationId xmlns:a16="http://schemas.microsoft.com/office/drawing/2014/main" id="{20C1133C-29D7-4629-8AE7-1EEAA3E519B1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3505200" y="3581400"/>
            <a:ext cx="1066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000">
                <a:solidFill>
                  <a:srgbClr val="FF3300"/>
                </a:solidFill>
                <a:latin typeface="Tahoma" panose="020B0604030504040204" pitchFamily="34" charset="0"/>
              </a:rPr>
              <a:t>句柄</a:t>
            </a:r>
          </a:p>
        </p:txBody>
      </p:sp>
      <p:sp>
        <p:nvSpPr>
          <p:cNvPr id="48134" name="Line 6">
            <a:extLst>
              <a:ext uri="{FF2B5EF4-FFF2-40B4-BE49-F238E27FC236}">
                <a16:creationId xmlns:a16="http://schemas.microsoft.com/office/drawing/2014/main" id="{714854CC-485B-4623-A423-EE957B4C9894}"/>
              </a:ext>
            </a:extLst>
          </p:cNvPr>
          <p:cNvSpPr>
            <a:spLocks noChangeShapeType="1"/>
          </p:cNvSpPr>
          <p:nvPr/>
        </p:nvSpPr>
        <p:spPr bwMode="ltGray">
          <a:xfrm flipH="1" flipV="1">
            <a:off x="2133600" y="3276600"/>
            <a:ext cx="1752600" cy="4572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35" name="Line 7">
            <a:extLst>
              <a:ext uri="{FF2B5EF4-FFF2-40B4-BE49-F238E27FC236}">
                <a16:creationId xmlns:a16="http://schemas.microsoft.com/office/drawing/2014/main" id="{6A58DF84-F39F-424A-ABF5-91C140C36EF5}"/>
              </a:ext>
            </a:extLst>
          </p:cNvPr>
          <p:cNvSpPr>
            <a:spLocks noChangeShapeType="1"/>
          </p:cNvSpPr>
          <p:nvPr/>
        </p:nvSpPr>
        <p:spPr bwMode="ltGray">
          <a:xfrm flipH="1" flipV="1">
            <a:off x="3581400" y="3276600"/>
            <a:ext cx="381000" cy="4572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36" name="Line 8">
            <a:extLst>
              <a:ext uri="{FF2B5EF4-FFF2-40B4-BE49-F238E27FC236}">
                <a16:creationId xmlns:a16="http://schemas.microsoft.com/office/drawing/2014/main" id="{817C4422-71B4-4BAC-B10F-8086F866012F}"/>
              </a:ext>
            </a:extLst>
          </p:cNvPr>
          <p:cNvSpPr>
            <a:spLocks noChangeShapeType="1"/>
          </p:cNvSpPr>
          <p:nvPr/>
        </p:nvSpPr>
        <p:spPr bwMode="ltGray">
          <a:xfrm flipV="1">
            <a:off x="4114800" y="3276600"/>
            <a:ext cx="609600" cy="4572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37" name="Line 9">
            <a:extLst>
              <a:ext uri="{FF2B5EF4-FFF2-40B4-BE49-F238E27FC236}">
                <a16:creationId xmlns:a16="http://schemas.microsoft.com/office/drawing/2014/main" id="{A179B79D-C288-42B5-8471-C29D51B4DCFF}"/>
              </a:ext>
            </a:extLst>
          </p:cNvPr>
          <p:cNvSpPr>
            <a:spLocks noChangeShapeType="1"/>
          </p:cNvSpPr>
          <p:nvPr/>
        </p:nvSpPr>
        <p:spPr bwMode="ltGray">
          <a:xfrm flipV="1">
            <a:off x="4267200" y="3276600"/>
            <a:ext cx="1752600" cy="4572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38" name="Line 10">
            <a:extLst>
              <a:ext uri="{FF2B5EF4-FFF2-40B4-BE49-F238E27FC236}">
                <a16:creationId xmlns:a16="http://schemas.microsoft.com/office/drawing/2014/main" id="{9C25D510-502D-4286-AD32-926A72CAB362}"/>
              </a:ext>
            </a:extLst>
          </p:cNvPr>
          <p:cNvSpPr>
            <a:spLocks noChangeShapeType="1"/>
          </p:cNvSpPr>
          <p:nvPr/>
        </p:nvSpPr>
        <p:spPr bwMode="ltGray">
          <a:xfrm flipH="1" flipV="1">
            <a:off x="1331913" y="3213100"/>
            <a:ext cx="2447925" cy="576263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D399117-3F68-4831-BB44-3D37169F691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63960" y="1359360"/>
              <a:ext cx="5713920" cy="43794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D399117-3F68-4831-BB44-3D37169F691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54600" y="1350000"/>
                <a:ext cx="5732640" cy="43981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64CD97A2-66B2-4A1C-B97A-6B067ECE65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3400"/>
    </mc:Choice>
    <mc:Fallback xmlns="">
      <p:transition spd="slow" advTm="193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>
            <a:extLst>
              <a:ext uri="{FF2B5EF4-FFF2-40B4-BE49-F238E27FC236}">
                <a16:creationId xmlns:a16="http://schemas.microsoft.com/office/drawing/2014/main" id="{C8806A75-6631-467D-83F6-C91118DA325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移进</a:t>
            </a:r>
            <a:r>
              <a:rPr lang="en-US" altLang="zh-CN"/>
              <a:t>/</a:t>
            </a:r>
            <a:r>
              <a:rPr lang="zh-CN" altLang="en-US"/>
              <a:t>归约分析过程</a:t>
            </a:r>
          </a:p>
        </p:txBody>
      </p:sp>
      <p:grpSp>
        <p:nvGrpSpPr>
          <p:cNvPr id="49155" name="Group 16">
            <a:extLst>
              <a:ext uri="{FF2B5EF4-FFF2-40B4-BE49-F238E27FC236}">
                <a16:creationId xmlns:a16="http://schemas.microsoft.com/office/drawing/2014/main" id="{74CF1CF0-A5B8-4E7C-8623-80DBEC2ED117}"/>
              </a:ext>
            </a:extLst>
          </p:cNvPr>
          <p:cNvGrpSpPr>
            <a:grpSpLocks/>
          </p:cNvGrpSpPr>
          <p:nvPr/>
        </p:nvGrpSpPr>
        <p:grpSpPr bwMode="auto">
          <a:xfrm>
            <a:off x="1447800" y="1295400"/>
            <a:ext cx="5410200" cy="4433888"/>
            <a:chOff x="912" y="768"/>
            <a:chExt cx="3408" cy="3343"/>
          </a:xfrm>
        </p:grpSpPr>
        <p:sp>
          <p:nvSpPr>
            <p:cNvPr id="49158" name="Line 4">
              <a:extLst>
                <a:ext uri="{FF2B5EF4-FFF2-40B4-BE49-F238E27FC236}">
                  <a16:creationId xmlns:a16="http://schemas.microsoft.com/office/drawing/2014/main" id="{2E6F9A02-C47C-454B-A174-71B11EB98B8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12" y="768"/>
              <a:ext cx="3264" cy="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9159" name="Line 5">
              <a:extLst>
                <a:ext uri="{FF2B5EF4-FFF2-40B4-BE49-F238E27FC236}">
                  <a16:creationId xmlns:a16="http://schemas.microsoft.com/office/drawing/2014/main" id="{07A86F24-990B-4804-877E-5896B9EAED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12" y="816"/>
              <a:ext cx="3264" cy="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9160" name="Line 6">
              <a:extLst>
                <a:ext uri="{FF2B5EF4-FFF2-40B4-BE49-F238E27FC236}">
                  <a16:creationId xmlns:a16="http://schemas.microsoft.com/office/drawing/2014/main" id="{4D3888D8-71FE-4A8A-A610-3918C429871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12" y="1008"/>
              <a:ext cx="3264" cy="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9161" name="Line 7">
              <a:extLst>
                <a:ext uri="{FF2B5EF4-FFF2-40B4-BE49-F238E27FC236}">
                  <a16:creationId xmlns:a16="http://schemas.microsoft.com/office/drawing/2014/main" id="{60518562-BFB9-4B7B-A987-7A2905AD77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12" y="3984"/>
              <a:ext cx="3264" cy="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9162" name="Line 8">
              <a:extLst>
                <a:ext uri="{FF2B5EF4-FFF2-40B4-BE49-F238E27FC236}">
                  <a16:creationId xmlns:a16="http://schemas.microsoft.com/office/drawing/2014/main" id="{66AAFEAC-985D-490C-88D2-2BDEBA05966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72" y="816"/>
              <a:ext cx="1" cy="316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9163" name="Line 9">
              <a:extLst>
                <a:ext uri="{FF2B5EF4-FFF2-40B4-BE49-F238E27FC236}">
                  <a16:creationId xmlns:a16="http://schemas.microsoft.com/office/drawing/2014/main" id="{BC9814C6-89FC-455B-83F9-3C0027A5528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76" y="816"/>
              <a:ext cx="1" cy="316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9164" name="Text Box 10">
              <a:extLst>
                <a:ext uri="{FF2B5EF4-FFF2-40B4-BE49-F238E27FC236}">
                  <a16:creationId xmlns:a16="http://schemas.microsoft.com/office/drawing/2014/main" id="{00520022-1931-43C2-A50C-7FD6B13459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0" y="1056"/>
              <a:ext cx="3360" cy="30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$		</a:t>
              </a:r>
              <a:r>
                <a:rPr kumimoji="0" lang="en-US" altLang="zh-CN" sz="2000" b="1">
                  <a:solidFill>
                    <a:schemeClr val="accent2"/>
                  </a:solidFill>
                </a:rPr>
                <a:t>abbcde</a:t>
              </a:r>
              <a:r>
                <a:rPr kumimoji="0" lang="en-US" altLang="zh-CN" sz="2000" b="1"/>
                <a:t>$		SHIFT</a:t>
              </a:r>
            </a:p>
            <a:p>
              <a:pPr eaLnBrk="1" hangingPunct="1">
                <a:lnSpc>
                  <a:spcPct val="5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$</a:t>
              </a:r>
              <a:r>
                <a:rPr kumimoji="0" lang="en-US" altLang="zh-CN" sz="2000" b="1">
                  <a:solidFill>
                    <a:schemeClr val="accent2"/>
                  </a:solidFill>
                </a:rPr>
                <a:t>a		  bbcde</a:t>
              </a:r>
              <a:r>
                <a:rPr kumimoji="0" lang="en-US" altLang="zh-CN" sz="2000" b="1"/>
                <a:t>$		SHIFT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$</a:t>
              </a:r>
              <a:r>
                <a:rPr kumimoji="0" lang="en-US" altLang="zh-CN" sz="2000" b="1">
                  <a:solidFill>
                    <a:schemeClr val="accent2"/>
                  </a:solidFill>
                </a:rPr>
                <a:t>ab		    bcde</a:t>
              </a:r>
              <a:r>
                <a:rPr kumimoji="0" lang="en-US" altLang="zh-CN" sz="2000" b="1"/>
                <a:t>$		REDUCE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$</a:t>
              </a:r>
              <a:r>
                <a:rPr kumimoji="0" lang="en-US" altLang="zh-CN" sz="2000" b="1">
                  <a:solidFill>
                    <a:schemeClr val="accent2"/>
                  </a:solidFill>
                </a:rPr>
                <a:t>a</a:t>
              </a:r>
              <a:r>
                <a:rPr kumimoji="0" lang="en-US" altLang="zh-CN" sz="2000" b="1"/>
                <a:t>A</a:t>
              </a:r>
              <a:r>
                <a:rPr kumimoji="0" lang="en-US" altLang="zh-CN" sz="2000" b="1">
                  <a:solidFill>
                    <a:schemeClr val="accent2"/>
                  </a:solidFill>
                </a:rPr>
                <a:t>		    bcde</a:t>
              </a:r>
              <a:r>
                <a:rPr kumimoji="0" lang="en-US" altLang="zh-CN" sz="2000" b="1"/>
                <a:t>$		SHIFT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$</a:t>
              </a:r>
              <a:r>
                <a:rPr kumimoji="0" lang="en-US" altLang="zh-CN" sz="2000" b="1">
                  <a:solidFill>
                    <a:schemeClr val="accent2"/>
                  </a:solidFill>
                </a:rPr>
                <a:t>a</a:t>
              </a:r>
              <a:r>
                <a:rPr kumimoji="0" lang="en-US" altLang="zh-CN" sz="2000" b="1"/>
                <a:t>A</a:t>
              </a:r>
              <a:r>
                <a:rPr kumimoji="0" lang="en-US" altLang="zh-CN" sz="2000" b="1">
                  <a:solidFill>
                    <a:schemeClr val="accent2"/>
                  </a:solidFill>
                </a:rPr>
                <a:t>b		      cde</a:t>
              </a:r>
              <a:r>
                <a:rPr kumimoji="0" lang="en-US" altLang="zh-CN" sz="2000" b="1"/>
                <a:t>$		SHIFT (?)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$</a:t>
              </a:r>
              <a:r>
                <a:rPr kumimoji="0" lang="en-US" altLang="zh-CN" sz="2000" b="1">
                  <a:solidFill>
                    <a:schemeClr val="accent2"/>
                  </a:solidFill>
                </a:rPr>
                <a:t>a</a:t>
              </a:r>
              <a:r>
                <a:rPr kumimoji="0" lang="en-US" altLang="zh-CN" sz="2000" b="1"/>
                <a:t>A</a:t>
              </a:r>
              <a:r>
                <a:rPr kumimoji="0" lang="en-US" altLang="zh-CN" sz="2000" b="1">
                  <a:solidFill>
                    <a:schemeClr val="accent2"/>
                  </a:solidFill>
                </a:rPr>
                <a:t>bc 		        de</a:t>
              </a:r>
              <a:r>
                <a:rPr kumimoji="0" lang="en-US" altLang="zh-CN" sz="2000" b="1"/>
                <a:t>$		REDUCE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$</a:t>
              </a:r>
              <a:r>
                <a:rPr kumimoji="0" lang="en-US" altLang="zh-CN" sz="2000" b="1">
                  <a:solidFill>
                    <a:schemeClr val="accent2"/>
                  </a:solidFill>
                </a:rPr>
                <a:t>a</a:t>
              </a:r>
              <a:r>
                <a:rPr kumimoji="0" lang="en-US" altLang="zh-CN" sz="2000" b="1"/>
                <a:t>A</a:t>
              </a:r>
              <a:r>
                <a:rPr kumimoji="0" lang="en-US" altLang="zh-CN" sz="2000" b="1">
                  <a:solidFill>
                    <a:schemeClr val="accent2"/>
                  </a:solidFill>
                </a:rPr>
                <a:t> 		        de</a:t>
              </a:r>
              <a:r>
                <a:rPr kumimoji="0" lang="en-US" altLang="zh-CN" sz="2000" b="1"/>
                <a:t>$		SHIFT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$</a:t>
              </a:r>
              <a:r>
                <a:rPr kumimoji="0" lang="en-US" altLang="zh-CN" sz="2000" b="1">
                  <a:solidFill>
                    <a:schemeClr val="accent2"/>
                  </a:solidFill>
                </a:rPr>
                <a:t>a</a:t>
              </a:r>
              <a:r>
                <a:rPr kumimoji="0" lang="en-US" altLang="zh-CN" sz="2000" b="1"/>
                <a:t>A</a:t>
              </a:r>
              <a:r>
                <a:rPr kumimoji="0" lang="en-US" altLang="zh-CN" sz="2000" b="1">
                  <a:solidFill>
                    <a:schemeClr val="accent2"/>
                  </a:solidFill>
                </a:rPr>
                <a:t>d 		          e</a:t>
              </a:r>
              <a:r>
                <a:rPr kumimoji="0" lang="en-US" altLang="zh-CN" sz="2000" b="1"/>
                <a:t>$		REDUCE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$</a:t>
              </a:r>
              <a:r>
                <a:rPr kumimoji="0" lang="en-US" altLang="zh-CN" sz="2000" b="1">
                  <a:solidFill>
                    <a:schemeClr val="accent2"/>
                  </a:solidFill>
                </a:rPr>
                <a:t>a</a:t>
              </a:r>
              <a:r>
                <a:rPr kumimoji="0" lang="en-US" altLang="zh-CN" sz="2000" b="1"/>
                <a:t>AB</a:t>
              </a:r>
              <a:r>
                <a:rPr kumimoji="0" lang="en-US" altLang="zh-CN" sz="2000" b="1">
                  <a:solidFill>
                    <a:schemeClr val="accent2"/>
                  </a:solidFill>
                </a:rPr>
                <a:t>		          e</a:t>
              </a:r>
              <a:r>
                <a:rPr kumimoji="0" lang="en-US" altLang="zh-CN" sz="2000" b="1"/>
                <a:t>$		SHIFT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$</a:t>
              </a:r>
              <a:r>
                <a:rPr kumimoji="0" lang="en-US" altLang="zh-CN" sz="2000" b="1">
                  <a:solidFill>
                    <a:schemeClr val="accent2"/>
                  </a:solidFill>
                </a:rPr>
                <a:t>a</a:t>
              </a:r>
              <a:r>
                <a:rPr kumimoji="0" lang="en-US" altLang="zh-CN" sz="2000" b="1"/>
                <a:t>AB</a:t>
              </a:r>
              <a:r>
                <a:rPr kumimoji="0" lang="en-US" altLang="zh-CN" sz="2000" b="1">
                  <a:solidFill>
                    <a:schemeClr val="accent2"/>
                  </a:solidFill>
                </a:rPr>
                <a:t>e</a:t>
              </a:r>
              <a:r>
                <a:rPr kumimoji="0" lang="en-US" altLang="zh-CN" sz="2000" b="1"/>
                <a:t> </a:t>
              </a:r>
              <a:r>
                <a:rPr kumimoji="0" lang="en-US" altLang="zh-CN" sz="2000" b="1">
                  <a:solidFill>
                    <a:schemeClr val="accent2"/>
                  </a:solidFill>
                </a:rPr>
                <a:t>	                          </a:t>
              </a:r>
              <a:r>
                <a:rPr kumimoji="0" lang="en-US" altLang="zh-CN" sz="2000" b="1"/>
                <a:t>$		REDUCE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$S</a:t>
              </a:r>
              <a:r>
                <a:rPr kumimoji="0" lang="en-US" altLang="zh-CN" sz="2000" b="1">
                  <a:solidFill>
                    <a:schemeClr val="accent2"/>
                  </a:solidFill>
                </a:rPr>
                <a:t>		            </a:t>
              </a:r>
              <a:r>
                <a:rPr kumimoji="0" lang="en-US" altLang="zh-CN" sz="2000" b="1"/>
                <a:t>$		ACCEPT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endParaRPr kumimoji="0" lang="en-US" altLang="zh-CN" sz="2000" b="1"/>
            </a:p>
          </p:txBody>
        </p:sp>
        <p:sp>
          <p:nvSpPr>
            <p:cNvPr id="49165" name="Text Box 11">
              <a:extLst>
                <a:ext uri="{FF2B5EF4-FFF2-40B4-BE49-F238E27FC236}">
                  <a16:creationId xmlns:a16="http://schemas.microsoft.com/office/drawing/2014/main" id="{78BDFD19-F59A-4D0E-A8A1-9B44D37E09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68" y="1056"/>
              <a:ext cx="960" cy="2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endParaRPr kumimoji="0" lang="zh-CN" altLang="zh-CN" sz="1400" b="1"/>
            </a:p>
          </p:txBody>
        </p:sp>
        <p:sp>
          <p:nvSpPr>
            <p:cNvPr id="49166" name="Text Box 12">
              <a:extLst>
                <a:ext uri="{FF2B5EF4-FFF2-40B4-BE49-F238E27FC236}">
                  <a16:creationId xmlns:a16="http://schemas.microsoft.com/office/drawing/2014/main" id="{E5A4983F-EA07-4201-A61C-438CDB261C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0" y="768"/>
              <a:ext cx="816" cy="2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STACK</a:t>
              </a:r>
            </a:p>
          </p:txBody>
        </p:sp>
        <p:sp>
          <p:nvSpPr>
            <p:cNvPr id="49167" name="Text Box 13">
              <a:extLst>
                <a:ext uri="{FF2B5EF4-FFF2-40B4-BE49-F238E27FC236}">
                  <a16:creationId xmlns:a16="http://schemas.microsoft.com/office/drawing/2014/main" id="{67CF8F82-3FA6-401F-9EE8-4759866656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16" y="768"/>
              <a:ext cx="768" cy="2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INPUT</a:t>
              </a:r>
            </a:p>
          </p:txBody>
        </p:sp>
        <p:sp>
          <p:nvSpPr>
            <p:cNvPr id="49168" name="Text Box 14">
              <a:extLst>
                <a:ext uri="{FF2B5EF4-FFF2-40B4-BE49-F238E27FC236}">
                  <a16:creationId xmlns:a16="http://schemas.microsoft.com/office/drawing/2014/main" id="{2D3C8D2E-824A-4760-A690-79A7E57710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16" y="768"/>
              <a:ext cx="912" cy="2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Remark</a:t>
              </a:r>
            </a:p>
          </p:txBody>
        </p:sp>
      </p:grpSp>
      <p:sp>
        <p:nvSpPr>
          <p:cNvPr id="49156" name="Text Box 15">
            <a:extLst>
              <a:ext uri="{FF2B5EF4-FFF2-40B4-BE49-F238E27FC236}">
                <a16:creationId xmlns:a16="http://schemas.microsoft.com/office/drawing/2014/main" id="{3CC4B856-BB7E-4546-93FE-5FF8021110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2101850"/>
            <a:ext cx="1970088" cy="165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9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zh-CN" altLang="en-US" sz="2800" b="1">
                <a:solidFill>
                  <a:srgbClr val="3333CC"/>
                </a:solidFill>
              </a:rPr>
              <a:t>栈中出现的</a:t>
            </a:r>
            <a:br>
              <a:rPr kumimoji="0" lang="zh-CN" altLang="en-US" sz="2800" b="1">
                <a:solidFill>
                  <a:srgbClr val="3333CC"/>
                </a:solidFill>
              </a:rPr>
            </a:br>
            <a:r>
              <a:rPr kumimoji="0" lang="zh-CN" altLang="en-US" sz="2800" b="1">
                <a:solidFill>
                  <a:srgbClr val="3333CC"/>
                </a:solidFill>
              </a:rPr>
              <a:t>所有符号串</a:t>
            </a:r>
            <a:br>
              <a:rPr kumimoji="0" lang="zh-CN" altLang="en-US" sz="2800" b="1">
                <a:solidFill>
                  <a:srgbClr val="3333CC"/>
                </a:solidFill>
              </a:rPr>
            </a:br>
            <a:r>
              <a:rPr kumimoji="0" lang="zh-CN" altLang="en-US" sz="2800" b="1">
                <a:solidFill>
                  <a:srgbClr val="3333CC"/>
                </a:solidFill>
              </a:rPr>
              <a:t>都是活前缀</a:t>
            </a:r>
            <a:endParaRPr kumimoji="0" lang="zh-CN" altLang="en-US" sz="2800" b="1">
              <a:solidFill>
                <a:srgbClr val="3333CC"/>
              </a:solidFill>
              <a:sym typeface="Symbol" panose="05050102010706020507" pitchFamily="18" charset="2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kumimoji="0" lang="en-US" altLang="zh-CN" sz="2800">
              <a:solidFill>
                <a:srgbClr val="3333CC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194298B-18E5-4B61-90AB-66B7FF555694}"/>
              </a:ext>
            </a:extLst>
          </p:cNvPr>
          <p:cNvSpPr/>
          <p:nvPr/>
        </p:nvSpPr>
        <p:spPr>
          <a:xfrm>
            <a:off x="1146175" y="5865813"/>
            <a:ext cx="5711825" cy="3143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609600" indent="-609600" eaLnBrk="1" hangingPunct="1">
              <a:lnSpc>
                <a:spcPct val="60000"/>
              </a:lnSpc>
              <a:spcBef>
                <a:spcPct val="50000"/>
              </a:spcBef>
              <a:defRPr/>
            </a:pPr>
            <a:r>
              <a:rPr lang="en-US" altLang="zh-CN" kern="0" dirty="0">
                <a:solidFill>
                  <a:srgbClr val="000000"/>
                </a:solidFill>
                <a:latin typeface="Times New Roman"/>
                <a:ea typeface="宋体"/>
              </a:rPr>
              <a:t>S</a:t>
            </a:r>
            <a:r>
              <a:rPr lang="en-US" altLang="zh-CN" b="1" kern="0" dirty="0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 </a:t>
            </a:r>
            <a:r>
              <a:rPr lang="en-US" altLang="zh-CN" b="1" u="sng" kern="0" dirty="0" err="1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aABe</a:t>
            </a:r>
            <a:r>
              <a:rPr lang="en-US" altLang="zh-CN" b="1" kern="0" dirty="0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   </a:t>
            </a:r>
            <a:r>
              <a:rPr lang="en-US" altLang="zh-CN" b="1" kern="0" dirty="0" err="1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aA</a:t>
            </a:r>
            <a:r>
              <a:rPr lang="en-US" altLang="zh-CN" b="1" u="sng" kern="0" dirty="0" err="1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d</a:t>
            </a:r>
            <a:r>
              <a:rPr lang="en-US" altLang="zh-CN" b="1" kern="0" dirty="0" err="1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e</a:t>
            </a:r>
            <a:r>
              <a:rPr lang="en-US" altLang="zh-CN" b="1" kern="0" dirty="0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   </a:t>
            </a:r>
            <a:r>
              <a:rPr lang="en-US" altLang="zh-CN" b="1" kern="0" dirty="0" err="1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a</a:t>
            </a:r>
            <a:r>
              <a:rPr lang="en-US" altLang="zh-CN" b="1" u="sng" kern="0" dirty="0" err="1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Abc</a:t>
            </a:r>
            <a:r>
              <a:rPr lang="en-US" altLang="zh-CN" b="1" kern="0" dirty="0" err="1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de</a:t>
            </a:r>
            <a:r>
              <a:rPr lang="en-US" altLang="zh-CN" b="1" kern="0" dirty="0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   </a:t>
            </a:r>
            <a:r>
              <a:rPr lang="en-US" altLang="zh-CN" b="1" kern="0" dirty="0" err="1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a</a:t>
            </a:r>
            <a:r>
              <a:rPr lang="en-US" altLang="zh-CN" b="1" u="sng" kern="0" dirty="0" err="1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b</a:t>
            </a:r>
            <a:r>
              <a:rPr lang="en-US" altLang="zh-CN" b="1" kern="0" dirty="0" err="1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bcde</a:t>
            </a:r>
            <a:endParaRPr lang="en-US" altLang="zh-CN" b="1" kern="0" dirty="0">
              <a:solidFill>
                <a:srgbClr val="000000"/>
              </a:solidFill>
              <a:latin typeface="Times New Roman"/>
              <a:ea typeface="宋体"/>
              <a:sym typeface="Symbol" panose="05050102010706020507" pitchFamily="18" charset="2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EE017CA-5001-42A0-9403-26196F38910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31800" y="190800"/>
              <a:ext cx="7097760" cy="52988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EE017CA-5001-42A0-9403-26196F3891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22440" y="181440"/>
                <a:ext cx="7116480" cy="53175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68CA8BFB-F07B-4528-BA53-EBD1F10A49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834"/>
    </mc:Choice>
    <mc:Fallback xmlns="">
      <p:transition spd="slow" advTm="1828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>
            <a:extLst>
              <a:ext uri="{FF2B5EF4-FFF2-40B4-BE49-F238E27FC236}">
                <a16:creationId xmlns:a16="http://schemas.microsoft.com/office/drawing/2014/main" id="{C7BC6F03-35B8-461C-AE4A-77091BAF776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何时移进？何时归约？</a:t>
            </a:r>
          </a:p>
        </p:txBody>
      </p:sp>
      <p:sp>
        <p:nvSpPr>
          <p:cNvPr id="50179" name="Rectangle 3">
            <a:extLst>
              <a:ext uri="{FF2B5EF4-FFF2-40B4-BE49-F238E27FC236}">
                <a16:creationId xmlns:a16="http://schemas.microsoft.com/office/drawing/2014/main" id="{1929ED99-0ED2-4594-9160-5312A25A122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800"/>
              <a:t>有时栈顶符号将成为句柄（但还不是）</a:t>
            </a:r>
          </a:p>
          <a:p>
            <a:pPr eaLnBrk="1" hangingPunct="1"/>
            <a:r>
              <a:rPr lang="zh-CN" altLang="en-US" sz="2800"/>
              <a:t>为什么？还未移进足够符号识别句柄</a:t>
            </a:r>
          </a:p>
          <a:p>
            <a:pPr eaLnBrk="1" hangingPunct="1"/>
            <a:r>
              <a:rPr lang="zh-CN" altLang="en-US" sz="2800"/>
              <a:t>正确的移进</a:t>
            </a:r>
            <a:r>
              <a:rPr lang="en-US" altLang="zh-CN" sz="2800"/>
              <a:t>/</a:t>
            </a:r>
            <a:r>
              <a:rPr lang="zh-CN" altLang="en-US" sz="2800"/>
              <a:t>归约步骤，保证</a:t>
            </a:r>
            <a:r>
              <a:rPr lang="zh-CN" altLang="en-US" sz="28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栈中符号总是活前缀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 b="1"/>
              <a:t>$</a:t>
            </a:r>
            <a:r>
              <a:rPr lang="en-US" altLang="zh-CN" sz="2000" b="1">
                <a:solidFill>
                  <a:schemeClr val="accent2"/>
                </a:solidFill>
              </a:rPr>
              <a:t>a</a:t>
            </a:r>
            <a:r>
              <a:rPr lang="en-US" altLang="zh-CN" sz="2000" b="1"/>
              <a:t>A</a:t>
            </a:r>
            <a:r>
              <a:rPr lang="en-US" altLang="zh-CN" sz="2000" b="1">
                <a:solidFill>
                  <a:schemeClr val="accent2"/>
                </a:solidFill>
              </a:rPr>
              <a:t>b		      cde</a:t>
            </a:r>
            <a:r>
              <a:rPr lang="en-US" altLang="zh-CN" sz="2000" b="1"/>
              <a:t>$		</a:t>
            </a:r>
            <a:r>
              <a:rPr lang="zh-CN" altLang="en-US" sz="2800">
                <a:solidFill>
                  <a:srgbClr val="FF3300"/>
                </a:solidFill>
              </a:rPr>
              <a:t>移进还是归约</a:t>
            </a:r>
            <a:r>
              <a:rPr lang="en-US" altLang="zh-CN" sz="2800">
                <a:solidFill>
                  <a:srgbClr val="FF3300"/>
                </a:solidFill>
              </a:rPr>
              <a:t>?</a:t>
            </a:r>
            <a:endParaRPr lang="en-US" altLang="zh-CN" sz="2800"/>
          </a:p>
          <a:p>
            <a:pPr eaLnBrk="1" hangingPunct="1"/>
            <a:r>
              <a:rPr lang="zh-CN" altLang="en-US" sz="2800"/>
              <a:t>移进</a:t>
            </a:r>
            <a:r>
              <a:rPr lang="en-US" altLang="zh-CN" sz="2800"/>
              <a:t>——</a:t>
            </a:r>
            <a:r>
              <a:rPr lang="zh-CN" altLang="en-US" sz="2800"/>
              <a:t>栈中</a:t>
            </a:r>
            <a:r>
              <a:rPr lang="en-US" altLang="zh-CN" sz="2800">
                <a:solidFill>
                  <a:schemeClr val="accent2"/>
                </a:solidFill>
              </a:rPr>
              <a:t>a</a:t>
            </a:r>
            <a:r>
              <a:rPr lang="en-US" altLang="zh-CN" sz="2800"/>
              <a:t>A</a:t>
            </a:r>
            <a:r>
              <a:rPr lang="en-US" altLang="zh-CN" sz="2800">
                <a:solidFill>
                  <a:schemeClr val="accent2"/>
                </a:solidFill>
              </a:rPr>
              <a:t>bc</a:t>
            </a:r>
          </a:p>
          <a:p>
            <a:pPr eaLnBrk="1" hangingPunct="1"/>
            <a:r>
              <a:rPr lang="zh-CN" altLang="en-US" sz="2800"/>
              <a:t>归约</a:t>
            </a:r>
            <a:r>
              <a:rPr lang="en-US" altLang="zh-CN" sz="2800"/>
              <a:t>——</a:t>
            </a:r>
            <a:r>
              <a:rPr lang="zh-CN" altLang="en-US" sz="2800"/>
              <a:t>栈中</a:t>
            </a:r>
            <a:r>
              <a:rPr lang="en-US" altLang="zh-CN" sz="2800">
                <a:solidFill>
                  <a:schemeClr val="accent2"/>
                </a:solidFill>
              </a:rPr>
              <a:t>a</a:t>
            </a:r>
            <a:r>
              <a:rPr lang="en-US" altLang="zh-CN" sz="2800"/>
              <a:t>AA</a:t>
            </a:r>
            <a:r>
              <a:rPr lang="zh-CN" altLang="en-US" sz="2800"/>
              <a:t>，不是活前缀！所以正确动作应该是移进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904441D-008E-47BF-BDE6-BBBF587DAA6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14160" y="1126800"/>
              <a:ext cx="7322400" cy="21348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904441D-008E-47BF-BDE6-BBBF587DAA6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04800" y="1117440"/>
                <a:ext cx="7341120" cy="21535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2F42718-6AFB-4248-8D99-DD5197EA5A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940"/>
    </mc:Choice>
    <mc:Fallback xmlns="">
      <p:transition spd="slow" advTm="319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B0BFA47F-9E2A-4AC7-AA08-4B3D1A03EC4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何时移进？何时归约？（续）</a:t>
            </a:r>
          </a:p>
        </p:txBody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17BC7285-E8E6-4B2A-8A56-29F9A4EF924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800"/>
              <a:t>确定移进</a:t>
            </a:r>
            <a:r>
              <a:rPr lang="en-US" altLang="zh-CN" sz="2800"/>
              <a:t>/</a:t>
            </a:r>
            <a:r>
              <a:rPr lang="zh-CN" altLang="en-US" sz="2800"/>
              <a:t>归约，需要</a:t>
            </a:r>
          </a:p>
          <a:p>
            <a:pPr lvl="1" eaLnBrk="1" hangingPunct="1"/>
            <a:r>
              <a:rPr lang="zh-CN" altLang="en-US" sz="2400"/>
              <a:t>查看栈中一些符号</a:t>
            </a:r>
          </a:p>
          <a:p>
            <a:pPr lvl="1" eaLnBrk="1" hangingPunct="1"/>
            <a:r>
              <a:rPr lang="zh-CN" altLang="en-US" sz="2400"/>
              <a:t>保证对栈的修改保持“活前缀特性”</a:t>
            </a:r>
          </a:p>
          <a:p>
            <a:pPr eaLnBrk="1" hangingPunct="1"/>
            <a:r>
              <a:rPr lang="zh-CN" altLang="en-US" sz="2800"/>
              <a:t>对于前面例子</a:t>
            </a:r>
          </a:p>
          <a:p>
            <a:pPr lvl="1" eaLnBrk="1" hangingPunct="1"/>
            <a:r>
              <a:rPr lang="zh-CN" altLang="en-US" sz="2400"/>
              <a:t>任何</a:t>
            </a:r>
            <a:r>
              <a:rPr lang="en-US" altLang="zh-CN" sz="2400"/>
              <a:t>b</a:t>
            </a:r>
            <a:r>
              <a:rPr lang="zh-CN" altLang="en-US" sz="2400"/>
              <a:t>若在‘</a:t>
            </a:r>
            <a:r>
              <a:rPr lang="en-US" altLang="zh-CN" sz="2400"/>
              <a:t>A’</a:t>
            </a:r>
            <a:r>
              <a:rPr lang="zh-CN" altLang="en-US" sz="2400"/>
              <a:t>右边，不应归约</a:t>
            </a:r>
          </a:p>
          <a:p>
            <a:pPr lvl="1" eaLnBrk="1" hangingPunct="1"/>
            <a:r>
              <a:rPr lang="en-US" altLang="zh-CN" sz="2400"/>
              <a:t>b</a:t>
            </a:r>
            <a:r>
              <a:rPr lang="zh-CN" altLang="en-US" sz="2400"/>
              <a:t>只有在‘</a:t>
            </a:r>
            <a:r>
              <a:rPr lang="en-US" altLang="zh-CN" sz="2400"/>
              <a:t>a’</a:t>
            </a:r>
            <a:r>
              <a:rPr lang="zh-CN" altLang="en-US" sz="2400"/>
              <a:t>之后，才可归约</a:t>
            </a:r>
          </a:p>
          <a:p>
            <a:pPr eaLnBrk="1" hangingPunct="1"/>
            <a:r>
              <a:rPr lang="zh-CN" altLang="en-US" sz="2800"/>
              <a:t>问题：在栈中保存何种信息，才能使得：只查看栈顶数据，即可确定移进</a:t>
            </a:r>
            <a:r>
              <a:rPr lang="en-US" altLang="zh-CN" sz="2800"/>
              <a:t>/</a:t>
            </a:r>
            <a:r>
              <a:rPr lang="zh-CN" altLang="en-US" sz="2800"/>
              <a:t>归约？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CDD3A14-E138-4149-B6B7-C23A76857D2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843080" y="843480"/>
              <a:ext cx="4003920" cy="19364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CDD3A14-E138-4149-B6B7-C23A76857D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33720" y="834120"/>
                <a:ext cx="4022640" cy="19551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9310BF6D-4BA2-4E86-94F0-92D2BBCDAA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480"/>
    </mc:Choice>
    <mc:Fallback xmlns="">
      <p:transition spd="slow" advTm="1524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5C640F1E-5B91-44AA-BFC7-9A29D21A92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LR</a:t>
            </a:r>
            <a:r>
              <a:rPr lang="zh-CN" altLang="en-US"/>
              <a:t>分析方法</a:t>
            </a:r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0BCD14B4-4D28-4B0A-8CB3-37CD5FB322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81600"/>
          </a:xfrm>
        </p:spPr>
        <p:txBody>
          <a:bodyPr/>
          <a:lstStyle/>
          <a:p>
            <a:pPr eaLnBrk="1" hangingPunct="1"/>
            <a:r>
              <a:rPr lang="en-US" altLang="zh-CN" sz="2800"/>
              <a:t>LR</a:t>
            </a:r>
            <a:r>
              <a:rPr lang="zh-CN" altLang="en-US" sz="2800"/>
              <a:t>：</a:t>
            </a:r>
            <a:r>
              <a:rPr lang="en-US" altLang="zh-CN" sz="2800"/>
              <a:t>L—</a:t>
            </a:r>
            <a:r>
              <a:rPr lang="zh-CN" altLang="en-US" sz="2800"/>
              <a:t>由左至右扫描，</a:t>
            </a:r>
            <a:r>
              <a:rPr lang="en-US" altLang="zh-CN" sz="2800"/>
              <a:t>R—</a:t>
            </a:r>
            <a:r>
              <a:rPr lang="zh-CN" altLang="en-US" sz="2800"/>
              <a:t>最右推导</a:t>
            </a:r>
          </a:p>
          <a:p>
            <a:pPr eaLnBrk="1" hangingPunct="1"/>
            <a:r>
              <a:rPr lang="en-US" altLang="zh-CN" sz="2800"/>
              <a:t>LR(1)——1</a:t>
            </a:r>
            <a:r>
              <a:rPr lang="zh-CN" altLang="en-US" sz="2800"/>
              <a:t>个向前搜索符号</a:t>
            </a:r>
          </a:p>
          <a:p>
            <a:pPr eaLnBrk="1" hangingPunct="1"/>
            <a:r>
              <a:rPr lang="zh-CN" altLang="en-US" sz="2800"/>
              <a:t>优缺点</a:t>
            </a:r>
          </a:p>
          <a:p>
            <a:pPr lvl="1" eaLnBrk="1" hangingPunct="1"/>
            <a:r>
              <a:rPr lang="zh-CN" altLang="en-US" sz="2400"/>
              <a:t>实际上可识别所有程序语言结构</a:t>
            </a:r>
          </a:p>
          <a:p>
            <a:pPr lvl="1" eaLnBrk="1" hangingPunct="1"/>
            <a:r>
              <a:rPr lang="zh-CN" altLang="en-US" sz="2400"/>
              <a:t>最通用的非回溯移进</a:t>
            </a:r>
            <a:r>
              <a:rPr lang="en-US" altLang="zh-CN" sz="2400"/>
              <a:t>-</a:t>
            </a:r>
            <a:r>
              <a:rPr lang="zh-CN" altLang="en-US" sz="2400"/>
              <a:t>归约分析方法</a:t>
            </a:r>
          </a:p>
          <a:p>
            <a:pPr lvl="1" eaLnBrk="1" hangingPunct="1"/>
            <a:r>
              <a:rPr lang="zh-CN" altLang="en-US" sz="2400"/>
              <a:t>可分析的文法是预测分析法的超集</a:t>
            </a:r>
          </a:p>
          <a:p>
            <a:pPr lvl="1" eaLnBrk="1" hangingPunct="1"/>
            <a:r>
              <a:rPr lang="zh-CN" altLang="en-US" sz="2400"/>
              <a:t>错误检测迅速</a:t>
            </a:r>
          </a:p>
          <a:p>
            <a:pPr lvl="1" eaLnBrk="1" hangingPunct="1"/>
            <a:r>
              <a:rPr lang="zh-CN" altLang="en-US" sz="2400">
                <a:solidFill>
                  <a:srgbClr val="FF3300"/>
                </a:solidFill>
              </a:rPr>
              <a:t>手工实现繁琐，但已有很多自动生成工具</a:t>
            </a:r>
          </a:p>
          <a:p>
            <a:pPr eaLnBrk="1" hangingPunct="1"/>
            <a:r>
              <a:rPr lang="en-US" altLang="zh-CN" sz="2800"/>
              <a:t>SLR</a:t>
            </a:r>
            <a:r>
              <a:rPr lang="zh-CN" altLang="en-US" sz="2800"/>
              <a:t>，规范</a:t>
            </a:r>
            <a:r>
              <a:rPr lang="en-US" altLang="zh-CN" sz="2800"/>
              <a:t>LR</a:t>
            </a:r>
            <a:r>
              <a:rPr lang="zh-CN" altLang="en-US" sz="2800"/>
              <a:t>，</a:t>
            </a:r>
            <a:r>
              <a:rPr lang="en-US" altLang="zh-CN" sz="2800"/>
              <a:t>LALR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1002527F-9477-45B7-99B1-FE44F457719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40800" y="262080"/>
              <a:ext cx="7273440" cy="55346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1002527F-9477-45B7-99B1-FE44F457719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31440" y="252720"/>
                <a:ext cx="7292160" cy="55533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FEF53CC-9EAF-4467-B1CE-4D5D0400FD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8222"/>
    </mc:Choice>
    <mc:Fallback xmlns="">
      <p:transition spd="slow" advTm="2082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:a16="http://schemas.microsoft.com/office/drawing/2014/main" id="{2072604F-92D9-4D19-AF04-210B913BEF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4.7.1  LR</a:t>
            </a:r>
            <a:r>
              <a:rPr lang="zh-CN" altLang="en-US"/>
              <a:t>分析算法</a:t>
            </a:r>
          </a:p>
        </p:txBody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id="{C5842D0B-0A0B-4B9E-BF84-D0AF61D140E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8200" y="4114800"/>
            <a:ext cx="8116888" cy="1981200"/>
          </a:xfrm>
        </p:spPr>
        <p:txBody>
          <a:bodyPr/>
          <a:lstStyle/>
          <a:p>
            <a:pPr eaLnBrk="1" hangingPunct="1"/>
            <a:r>
              <a:rPr lang="zh-CN" altLang="en-US" sz="2800"/>
              <a:t>不同</a:t>
            </a:r>
            <a:r>
              <a:rPr lang="en-US" altLang="zh-CN" sz="2800"/>
              <a:t>LR</a:t>
            </a:r>
            <a:r>
              <a:rPr lang="zh-CN" altLang="en-US" sz="2800"/>
              <a:t>分析方法算法相同，只是分析表不同</a:t>
            </a:r>
          </a:p>
          <a:p>
            <a:pPr eaLnBrk="1" hangingPunct="1"/>
            <a:r>
              <a:rPr lang="en-US" altLang="zh-CN" sz="2800"/>
              <a:t>s</a:t>
            </a:r>
            <a:r>
              <a:rPr lang="en-US" altLang="zh-CN" sz="2800" baseline="-25000"/>
              <a:t>i</a:t>
            </a:r>
            <a:r>
              <a:rPr lang="zh-CN" altLang="en-US" sz="2800"/>
              <a:t>：状态，概括了栈中位于它下面的所有符号（活前缀）的信息</a:t>
            </a:r>
          </a:p>
        </p:txBody>
      </p:sp>
      <p:sp>
        <p:nvSpPr>
          <p:cNvPr id="53252" name="Text Box 5">
            <a:extLst>
              <a:ext uri="{FF2B5EF4-FFF2-40B4-BE49-F238E27FC236}">
                <a16:creationId xmlns:a16="http://schemas.microsoft.com/office/drawing/2014/main" id="{44AE59E2-5F8F-47B0-A7CF-45C2CDBCDB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56075" y="1371600"/>
            <a:ext cx="360363" cy="3619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…</a:t>
            </a:r>
          </a:p>
        </p:txBody>
      </p:sp>
      <p:sp>
        <p:nvSpPr>
          <p:cNvPr id="53253" name="Text Box 6">
            <a:extLst>
              <a:ext uri="{FF2B5EF4-FFF2-40B4-BE49-F238E27FC236}">
                <a16:creationId xmlns:a16="http://schemas.microsoft.com/office/drawing/2014/main" id="{A2D8369D-8975-4E48-A2DF-4689342422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16438" y="1371600"/>
            <a:ext cx="360362" cy="3619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a</a:t>
            </a:r>
            <a:r>
              <a:rPr kumimoji="0" lang="en-US" altLang="zh-CN" sz="1600" b="1" baseline="-25000"/>
              <a:t>i</a:t>
            </a:r>
            <a:endParaRPr kumimoji="0" lang="en-US" altLang="zh-CN" sz="1600" b="1"/>
          </a:p>
        </p:txBody>
      </p:sp>
      <p:sp>
        <p:nvSpPr>
          <p:cNvPr id="53254" name="Text Box 7">
            <a:extLst>
              <a:ext uri="{FF2B5EF4-FFF2-40B4-BE49-F238E27FC236}">
                <a16:creationId xmlns:a16="http://schemas.microsoft.com/office/drawing/2014/main" id="{5C658775-F1C8-4266-9F44-FF21BD5A33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3625" y="1371600"/>
            <a:ext cx="360363" cy="3619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…</a:t>
            </a:r>
          </a:p>
        </p:txBody>
      </p:sp>
      <p:sp>
        <p:nvSpPr>
          <p:cNvPr id="53255" name="Text Box 8">
            <a:extLst>
              <a:ext uri="{FF2B5EF4-FFF2-40B4-BE49-F238E27FC236}">
                <a16:creationId xmlns:a16="http://schemas.microsoft.com/office/drawing/2014/main" id="{5E4903FC-A84F-479F-8D70-BD8EE84EC7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30813" y="1371600"/>
            <a:ext cx="360362" cy="3619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a</a:t>
            </a:r>
            <a:r>
              <a:rPr kumimoji="0" lang="en-US" altLang="zh-CN" sz="1600" b="1" baseline="-25000"/>
              <a:t>n</a:t>
            </a:r>
            <a:endParaRPr kumimoji="0" lang="en-US" altLang="zh-CN" sz="1600" b="1"/>
          </a:p>
        </p:txBody>
      </p:sp>
      <p:sp>
        <p:nvSpPr>
          <p:cNvPr id="53256" name="Text Box 9">
            <a:extLst>
              <a:ext uri="{FF2B5EF4-FFF2-40B4-BE49-F238E27FC236}">
                <a16:creationId xmlns:a16="http://schemas.microsoft.com/office/drawing/2014/main" id="{432E9F14-8277-44AB-ADAC-A78741CF72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83238" y="1371600"/>
            <a:ext cx="360362" cy="3619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$</a:t>
            </a:r>
          </a:p>
        </p:txBody>
      </p:sp>
      <p:sp>
        <p:nvSpPr>
          <p:cNvPr id="53257" name="Text Box 11">
            <a:extLst>
              <a:ext uri="{FF2B5EF4-FFF2-40B4-BE49-F238E27FC236}">
                <a16:creationId xmlns:a16="http://schemas.microsoft.com/office/drawing/2014/main" id="{2EADFA86-D6A3-4323-B0D3-65BDD05B12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0" y="2589213"/>
            <a:ext cx="457200" cy="306387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X</a:t>
            </a:r>
            <a:r>
              <a:rPr kumimoji="0" lang="en-US" altLang="zh-CN" sz="1600" b="1" baseline="-25000"/>
              <a:t>m</a:t>
            </a:r>
            <a:endParaRPr kumimoji="0" lang="en-US" altLang="zh-CN" sz="1600" b="1"/>
          </a:p>
        </p:txBody>
      </p:sp>
      <p:sp>
        <p:nvSpPr>
          <p:cNvPr id="53258" name="Text Box 12">
            <a:extLst>
              <a:ext uri="{FF2B5EF4-FFF2-40B4-BE49-F238E27FC236}">
                <a16:creationId xmlns:a16="http://schemas.microsoft.com/office/drawing/2014/main" id="{0B65D22F-2623-4807-AC4D-B5D53275B7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0" y="2286000"/>
            <a:ext cx="457200" cy="30638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s</a:t>
            </a:r>
            <a:r>
              <a:rPr kumimoji="0" lang="en-US" altLang="zh-CN" sz="1600" b="1" baseline="-25000"/>
              <a:t>m</a:t>
            </a:r>
            <a:endParaRPr kumimoji="0" lang="en-US" altLang="zh-CN" sz="1600" b="1"/>
          </a:p>
        </p:txBody>
      </p:sp>
      <p:sp>
        <p:nvSpPr>
          <p:cNvPr id="53259" name="Text Box 13">
            <a:extLst>
              <a:ext uri="{FF2B5EF4-FFF2-40B4-BE49-F238E27FC236}">
                <a16:creationId xmlns:a16="http://schemas.microsoft.com/office/drawing/2014/main" id="{2109BFD4-FD2E-4B59-A58F-3C7A66C9BF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0" y="3200400"/>
            <a:ext cx="457200" cy="30638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X</a:t>
            </a:r>
            <a:r>
              <a:rPr kumimoji="0" lang="en-US" altLang="zh-CN" sz="1600" b="1" baseline="-25000"/>
              <a:t>m-1</a:t>
            </a:r>
            <a:endParaRPr kumimoji="0" lang="en-US" altLang="zh-CN" sz="1600" b="1"/>
          </a:p>
        </p:txBody>
      </p:sp>
      <p:sp>
        <p:nvSpPr>
          <p:cNvPr id="53260" name="Text Box 14">
            <a:extLst>
              <a:ext uri="{FF2B5EF4-FFF2-40B4-BE49-F238E27FC236}">
                <a16:creationId xmlns:a16="http://schemas.microsoft.com/office/drawing/2014/main" id="{0C9366A3-B821-4D8C-BBD6-F9AAA0BEF5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0" y="2895600"/>
            <a:ext cx="457200" cy="30638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s</a:t>
            </a:r>
            <a:r>
              <a:rPr kumimoji="0" lang="en-US" altLang="zh-CN" sz="1600" b="1" baseline="-25000"/>
              <a:t>m-1</a:t>
            </a:r>
            <a:endParaRPr kumimoji="0" lang="en-US" altLang="zh-CN" sz="1600" b="1"/>
          </a:p>
        </p:txBody>
      </p:sp>
      <p:sp>
        <p:nvSpPr>
          <p:cNvPr id="53261" name="Text Box 15">
            <a:extLst>
              <a:ext uri="{FF2B5EF4-FFF2-40B4-BE49-F238E27FC236}">
                <a16:creationId xmlns:a16="http://schemas.microsoft.com/office/drawing/2014/main" id="{CB6E18B8-EF4B-49D2-84FF-C5DE305C5E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1371600"/>
            <a:ext cx="838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800" b="1"/>
              <a:t>Input</a:t>
            </a:r>
          </a:p>
        </p:txBody>
      </p:sp>
      <p:sp>
        <p:nvSpPr>
          <p:cNvPr id="53262" name="Text Box 16">
            <a:extLst>
              <a:ext uri="{FF2B5EF4-FFF2-40B4-BE49-F238E27FC236}">
                <a16:creationId xmlns:a16="http://schemas.microsoft.com/office/drawing/2014/main" id="{D5958FDC-C5CE-40B4-A33D-7C74ED84C3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2209800"/>
            <a:ext cx="2133600" cy="6667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800" b="1"/>
              <a:t>LR Parsing Program</a:t>
            </a:r>
          </a:p>
        </p:txBody>
      </p:sp>
      <p:sp>
        <p:nvSpPr>
          <p:cNvPr id="53263" name="Text Box 17">
            <a:extLst>
              <a:ext uri="{FF2B5EF4-FFF2-40B4-BE49-F238E27FC236}">
                <a16:creationId xmlns:a16="http://schemas.microsoft.com/office/drawing/2014/main" id="{C6AB2C3D-DCAF-4821-B544-C9F3065F3F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4600" y="1828800"/>
            <a:ext cx="838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800" b="1"/>
              <a:t>Stack</a:t>
            </a:r>
          </a:p>
        </p:txBody>
      </p:sp>
      <p:sp>
        <p:nvSpPr>
          <p:cNvPr id="53264" name="Text Box 18">
            <a:extLst>
              <a:ext uri="{FF2B5EF4-FFF2-40B4-BE49-F238E27FC236}">
                <a16:creationId xmlns:a16="http://schemas.microsoft.com/office/drawing/2014/main" id="{F8475C96-E2FE-4358-AC6B-3C52E5FCBB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9400" y="2286000"/>
            <a:ext cx="1143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800" b="1"/>
              <a:t>Output</a:t>
            </a:r>
          </a:p>
        </p:txBody>
      </p:sp>
      <p:sp>
        <p:nvSpPr>
          <p:cNvPr id="53265" name="Text Box 19">
            <a:extLst>
              <a:ext uri="{FF2B5EF4-FFF2-40B4-BE49-F238E27FC236}">
                <a16:creationId xmlns:a16="http://schemas.microsoft.com/office/drawing/2014/main" id="{12B9A4D8-58C3-4BF1-8DF6-1644F39F7F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3200400"/>
            <a:ext cx="2133600" cy="6667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800" b="1"/>
              <a:t>Parsing Table </a:t>
            </a:r>
            <a:br>
              <a:rPr kumimoji="0" lang="en-US" altLang="zh-CN" sz="1800" b="1"/>
            </a:br>
            <a:r>
              <a:rPr kumimoji="0" lang="en-US" altLang="zh-CN" sz="1800" b="1"/>
              <a:t>action[.,.] goto[.,.]</a:t>
            </a:r>
          </a:p>
        </p:txBody>
      </p:sp>
      <p:sp>
        <p:nvSpPr>
          <p:cNvPr id="53266" name="Line 20">
            <a:extLst>
              <a:ext uri="{FF2B5EF4-FFF2-40B4-BE49-F238E27FC236}">
                <a16:creationId xmlns:a16="http://schemas.microsoft.com/office/drawing/2014/main" id="{C67CA14C-CF01-4395-A6FF-9BC3240CA72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724400" y="1752600"/>
            <a:ext cx="0" cy="457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3267" name="Line 21">
            <a:extLst>
              <a:ext uri="{FF2B5EF4-FFF2-40B4-BE49-F238E27FC236}">
                <a16:creationId xmlns:a16="http://schemas.microsoft.com/office/drawing/2014/main" id="{C4BB3F2D-8AE1-409A-8DD0-B16007978D3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124200" y="2438400"/>
            <a:ext cx="609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3268" name="Line 22">
            <a:extLst>
              <a:ext uri="{FF2B5EF4-FFF2-40B4-BE49-F238E27FC236}">
                <a16:creationId xmlns:a16="http://schemas.microsoft.com/office/drawing/2014/main" id="{B81E7B31-74EA-4DED-AEFD-F199C3CC2B90}"/>
              </a:ext>
            </a:extLst>
          </p:cNvPr>
          <p:cNvSpPr>
            <a:spLocks noChangeShapeType="1"/>
          </p:cNvSpPr>
          <p:nvPr/>
        </p:nvSpPr>
        <p:spPr bwMode="auto">
          <a:xfrm>
            <a:off x="4724400" y="28956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3269" name="Line 23">
            <a:extLst>
              <a:ext uri="{FF2B5EF4-FFF2-40B4-BE49-F238E27FC236}">
                <a16:creationId xmlns:a16="http://schemas.microsoft.com/office/drawing/2014/main" id="{566B5D1A-E148-46AD-8736-37BD220DBB39}"/>
              </a:ext>
            </a:extLst>
          </p:cNvPr>
          <p:cNvSpPr>
            <a:spLocks noChangeShapeType="1"/>
          </p:cNvSpPr>
          <p:nvPr/>
        </p:nvSpPr>
        <p:spPr bwMode="auto">
          <a:xfrm>
            <a:off x="5867400" y="2514600"/>
            <a:ext cx="762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3270" name="Text Box 24">
            <a:extLst>
              <a:ext uri="{FF2B5EF4-FFF2-40B4-BE49-F238E27FC236}">
                <a16:creationId xmlns:a16="http://schemas.microsoft.com/office/drawing/2014/main" id="{0A1235D9-AEAB-4A9F-92F9-D7E35BC099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5600" y="1371600"/>
            <a:ext cx="20574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>
                <a:solidFill>
                  <a:srgbClr val="FF3300"/>
                </a:solidFill>
              </a:rPr>
              <a:t>(String + terminator)</a:t>
            </a:r>
          </a:p>
        </p:txBody>
      </p:sp>
      <p:sp>
        <p:nvSpPr>
          <p:cNvPr id="53271" name="Text Box 25">
            <a:extLst>
              <a:ext uri="{FF2B5EF4-FFF2-40B4-BE49-F238E27FC236}">
                <a16:creationId xmlns:a16="http://schemas.microsoft.com/office/drawing/2014/main" id="{EACEA2D6-ABFB-4B46-955B-7A39A6787E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2057400"/>
            <a:ext cx="914400" cy="8509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>
                <a:solidFill>
                  <a:srgbClr val="FF3300"/>
                </a:solidFill>
              </a:rPr>
              <a:t>NT + T symbols of CFG</a:t>
            </a:r>
          </a:p>
        </p:txBody>
      </p:sp>
      <p:sp>
        <p:nvSpPr>
          <p:cNvPr id="53272" name="AutoShape 26">
            <a:extLst>
              <a:ext uri="{FF2B5EF4-FFF2-40B4-BE49-F238E27FC236}">
                <a16:creationId xmlns:a16="http://schemas.microsoft.com/office/drawing/2014/main" id="{6E21445D-9979-4FC5-A293-AE10D6E66AFD}"/>
              </a:ext>
            </a:extLst>
          </p:cNvPr>
          <p:cNvSpPr>
            <a:spLocks/>
          </p:cNvSpPr>
          <p:nvPr/>
        </p:nvSpPr>
        <p:spPr bwMode="auto">
          <a:xfrm>
            <a:off x="6096000" y="3048000"/>
            <a:ext cx="152400" cy="914400"/>
          </a:xfrm>
          <a:prstGeom prst="rightBrace">
            <a:avLst>
              <a:gd name="adj1" fmla="val 50000"/>
              <a:gd name="adj2" fmla="val 50000"/>
            </a:avLst>
          </a:prstGeom>
          <a:noFill/>
          <a:ln w="25400">
            <a:solidFill>
              <a:srgbClr val="FF0000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</a:endParaRPr>
          </a:p>
        </p:txBody>
      </p:sp>
      <p:sp>
        <p:nvSpPr>
          <p:cNvPr id="53273" name="Text Box 27">
            <a:extLst>
              <a:ext uri="{FF2B5EF4-FFF2-40B4-BE49-F238E27FC236}">
                <a16:creationId xmlns:a16="http://schemas.microsoft.com/office/drawing/2014/main" id="{D444EB7F-A2A6-49FE-97DB-D38FABBCAD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7000" y="3048000"/>
            <a:ext cx="2133600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>
                <a:solidFill>
                  <a:srgbClr val="FF3300"/>
                </a:solidFill>
              </a:rPr>
              <a:t>What actions parser should take based on stack / input</a:t>
            </a:r>
          </a:p>
        </p:txBody>
      </p:sp>
      <p:cxnSp>
        <p:nvCxnSpPr>
          <p:cNvPr id="53274" name="AutoShape 28">
            <a:extLst>
              <a:ext uri="{FF2B5EF4-FFF2-40B4-BE49-F238E27FC236}">
                <a16:creationId xmlns:a16="http://schemas.microsoft.com/office/drawing/2014/main" id="{A3418BD4-0477-4AC6-80BA-A969E6A72A8E}"/>
              </a:ext>
            </a:extLst>
          </p:cNvPr>
          <p:cNvCxnSpPr>
            <a:cxnSpLocks noChangeShapeType="1"/>
            <a:stCxn id="53271" idx="3"/>
            <a:endCxn id="53271" idx="3"/>
          </p:cNvCxnSpPr>
          <p:nvPr/>
        </p:nvCxnSpPr>
        <p:spPr bwMode="auto">
          <a:xfrm>
            <a:off x="2070100" y="2482850"/>
            <a:ext cx="0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3275" name="AutoShape 29">
            <a:extLst>
              <a:ext uri="{FF2B5EF4-FFF2-40B4-BE49-F238E27FC236}">
                <a16:creationId xmlns:a16="http://schemas.microsoft.com/office/drawing/2014/main" id="{ECFA2F95-0BE8-4E1F-997C-74D771706AAC}"/>
              </a:ext>
            </a:extLst>
          </p:cNvPr>
          <p:cNvCxnSpPr>
            <a:cxnSpLocks noChangeShapeType="1"/>
            <a:stCxn id="53271" idx="3"/>
            <a:endCxn id="53257" idx="1"/>
          </p:cNvCxnSpPr>
          <p:nvPr/>
        </p:nvCxnSpPr>
        <p:spPr bwMode="auto">
          <a:xfrm>
            <a:off x="2070100" y="2482850"/>
            <a:ext cx="584200" cy="26035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3276" name="AutoShape 30">
            <a:extLst>
              <a:ext uri="{FF2B5EF4-FFF2-40B4-BE49-F238E27FC236}">
                <a16:creationId xmlns:a16="http://schemas.microsoft.com/office/drawing/2014/main" id="{544B8EA9-40D2-4CC8-8B13-264869123397}"/>
              </a:ext>
            </a:extLst>
          </p:cNvPr>
          <p:cNvCxnSpPr>
            <a:cxnSpLocks noChangeShapeType="1"/>
            <a:stCxn id="53271" idx="3"/>
            <a:endCxn id="53259" idx="1"/>
          </p:cNvCxnSpPr>
          <p:nvPr/>
        </p:nvCxnSpPr>
        <p:spPr bwMode="auto">
          <a:xfrm>
            <a:off x="2070100" y="2482850"/>
            <a:ext cx="584200" cy="871538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277" name="Text Box 31">
            <a:extLst>
              <a:ext uri="{FF2B5EF4-FFF2-40B4-BE49-F238E27FC236}">
                <a16:creationId xmlns:a16="http://schemas.microsoft.com/office/drawing/2014/main" id="{937F446A-9856-4AFA-8E32-B14B85721A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600200"/>
            <a:ext cx="1066800" cy="3619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>
                <a:solidFill>
                  <a:srgbClr val="FF3300"/>
                </a:solidFill>
              </a:rPr>
              <a:t>“States”</a:t>
            </a:r>
          </a:p>
        </p:txBody>
      </p:sp>
      <p:cxnSp>
        <p:nvCxnSpPr>
          <p:cNvPr id="53278" name="AutoShape 32">
            <a:extLst>
              <a:ext uri="{FF2B5EF4-FFF2-40B4-BE49-F238E27FC236}">
                <a16:creationId xmlns:a16="http://schemas.microsoft.com/office/drawing/2014/main" id="{FD019C0E-5215-4613-8D90-2423B4D6F4BE}"/>
              </a:ext>
            </a:extLst>
          </p:cNvPr>
          <p:cNvCxnSpPr>
            <a:cxnSpLocks noChangeShapeType="1"/>
            <a:stCxn id="53277" idx="3"/>
            <a:endCxn id="53258" idx="1"/>
          </p:cNvCxnSpPr>
          <p:nvPr/>
        </p:nvCxnSpPr>
        <p:spPr bwMode="auto">
          <a:xfrm>
            <a:off x="2222500" y="1781175"/>
            <a:ext cx="431800" cy="658813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3279" name="AutoShape 33">
            <a:extLst>
              <a:ext uri="{FF2B5EF4-FFF2-40B4-BE49-F238E27FC236}">
                <a16:creationId xmlns:a16="http://schemas.microsoft.com/office/drawing/2014/main" id="{080953B3-7D67-4D68-BFE4-A81DCF412A9D}"/>
              </a:ext>
            </a:extLst>
          </p:cNvPr>
          <p:cNvCxnSpPr>
            <a:cxnSpLocks noChangeShapeType="1"/>
            <a:stCxn id="53277" idx="3"/>
            <a:endCxn id="53260" idx="1"/>
          </p:cNvCxnSpPr>
          <p:nvPr/>
        </p:nvCxnSpPr>
        <p:spPr bwMode="auto">
          <a:xfrm>
            <a:off x="2222500" y="1781175"/>
            <a:ext cx="431800" cy="1268413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280" name="Text Box 34">
            <a:extLst>
              <a:ext uri="{FF2B5EF4-FFF2-40B4-BE49-F238E27FC236}">
                <a16:creationId xmlns:a16="http://schemas.microsoft.com/office/drawing/2014/main" id="{C62573BD-03FB-4E0E-8CA3-6048B3B4B9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0" y="3808413"/>
            <a:ext cx="457200" cy="306387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s</a:t>
            </a:r>
            <a:r>
              <a:rPr kumimoji="0" lang="en-US" altLang="zh-CN" sz="1600" b="1" baseline="-25000"/>
              <a:t>0</a:t>
            </a:r>
            <a:endParaRPr kumimoji="0" lang="en-US" altLang="zh-CN" sz="1600" b="1"/>
          </a:p>
        </p:txBody>
      </p:sp>
      <p:sp>
        <p:nvSpPr>
          <p:cNvPr id="53281" name="Text Box 35">
            <a:extLst>
              <a:ext uri="{FF2B5EF4-FFF2-40B4-BE49-F238E27FC236}">
                <a16:creationId xmlns:a16="http://schemas.microsoft.com/office/drawing/2014/main" id="{7AA9B801-2230-464B-862F-E9283F675A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0" y="3503613"/>
            <a:ext cx="457200" cy="306387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…</a:t>
            </a:r>
          </a:p>
        </p:txBody>
      </p:sp>
      <p:sp>
        <p:nvSpPr>
          <p:cNvPr id="53282" name="Text Box 36">
            <a:extLst>
              <a:ext uri="{FF2B5EF4-FFF2-40B4-BE49-F238E27FC236}">
                <a16:creationId xmlns:a16="http://schemas.microsoft.com/office/drawing/2014/main" id="{D0B0563D-C2B2-46C7-9102-8A00E5525D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03650" y="1371600"/>
            <a:ext cx="360363" cy="3619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a</a:t>
            </a:r>
            <a:r>
              <a:rPr kumimoji="0" lang="en-US" altLang="zh-CN" sz="1600" b="1" baseline="-25000"/>
              <a:t>1</a:t>
            </a:r>
            <a:endParaRPr kumimoji="0" lang="en-US" altLang="zh-CN" sz="1600" b="1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433A061-ADED-4B27-A142-991C93B027E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624320" y="1727280"/>
              <a:ext cx="7310520" cy="50605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433A061-ADED-4B27-A142-991C93B027E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14960" y="1717920"/>
                <a:ext cx="7329240" cy="50792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73876734-62A2-4208-B112-3444676505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0453"/>
    </mc:Choice>
    <mc:Fallback xmlns="">
      <p:transition spd="slow" advTm="3604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>
            <a:extLst>
              <a:ext uri="{FF2B5EF4-FFF2-40B4-BE49-F238E27FC236}">
                <a16:creationId xmlns:a16="http://schemas.microsoft.com/office/drawing/2014/main" id="{577BA152-FC8B-44A0-9E5A-A5F0DC9599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action</a:t>
            </a:r>
            <a:r>
              <a:rPr lang="zh-CN" altLang="en-US"/>
              <a:t>表</a:t>
            </a:r>
          </a:p>
        </p:txBody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D820C3E8-EA42-4315-A11B-6CF5EBC89C2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/>
            <a:r>
              <a:rPr lang="en-US" altLang="zh-CN"/>
              <a:t>action[s</a:t>
            </a:r>
            <a:r>
              <a:rPr lang="en-US" altLang="zh-CN" baseline="-25000"/>
              <a:t>m</a:t>
            </a:r>
            <a:r>
              <a:rPr lang="en-US" altLang="zh-CN"/>
              <a:t>, a</a:t>
            </a:r>
            <a:r>
              <a:rPr lang="en-US" altLang="zh-CN" baseline="-25000"/>
              <a:t>i</a:t>
            </a:r>
            <a:r>
              <a:rPr lang="en-US" altLang="zh-CN"/>
              <a:t>]</a:t>
            </a:r>
            <a:r>
              <a:rPr lang="zh-CN" altLang="en-US"/>
              <a:t>：四种动作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zh-CN" altLang="en-US"/>
              <a:t>移进状态</a:t>
            </a:r>
            <a:r>
              <a:rPr lang="en-US" altLang="zh-CN"/>
              <a:t>s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zh-CN" altLang="en-US"/>
              <a:t>利用产生式</a:t>
            </a:r>
            <a:r>
              <a:rPr kumimoji="0" lang="en-US" altLang="zh-CN"/>
              <a:t>A </a:t>
            </a:r>
            <a:r>
              <a:rPr kumimoji="0" lang="en-US" altLang="zh-CN">
                <a:sym typeface="Symbol" panose="05050102010706020507" pitchFamily="18" charset="2"/>
              </a:rPr>
              <a:t> 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b</a:t>
            </a:r>
            <a:r>
              <a:rPr kumimoji="0" lang="zh-CN" altLang="en-US">
                <a:sym typeface="Symbol" panose="05050102010706020507" pitchFamily="18" charset="2"/>
              </a:rPr>
              <a:t>进行归约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kumimoji="0" lang="zh-CN" altLang="en-US">
                <a:sym typeface="Symbol" panose="05050102010706020507" pitchFamily="18" charset="2"/>
              </a:rPr>
              <a:t>接受输入串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kumimoji="0" lang="zh-CN" altLang="en-US">
                <a:sym typeface="Symbol" panose="05050102010706020507" pitchFamily="18" charset="2"/>
              </a:rPr>
              <a:t>错误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B189A3B-C40E-4715-97EB-4D8DEBA0205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913400" y="104040"/>
              <a:ext cx="7767720" cy="64782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B189A3B-C40E-4715-97EB-4D8DEBA0205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04040" y="94680"/>
                <a:ext cx="7786440" cy="64969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6FDA784-7E35-46FB-828D-71F5ADAD09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565"/>
    </mc:Choice>
    <mc:Fallback xmlns="">
      <p:transition spd="slow" advTm="3005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>
            <a:extLst>
              <a:ext uri="{FF2B5EF4-FFF2-40B4-BE49-F238E27FC236}">
                <a16:creationId xmlns:a16="http://schemas.microsoft.com/office/drawing/2014/main" id="{06EF540A-FDB5-456B-AE82-C52DC26FDF5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goto</a:t>
            </a:r>
            <a:r>
              <a:rPr lang="zh-CN" altLang="en-US"/>
              <a:t>表</a:t>
            </a:r>
          </a:p>
        </p:txBody>
      </p:sp>
      <p:sp>
        <p:nvSpPr>
          <p:cNvPr id="55299" name="Rectangle 3">
            <a:extLst>
              <a:ext uri="{FF2B5EF4-FFF2-40B4-BE49-F238E27FC236}">
                <a16:creationId xmlns:a16="http://schemas.microsoft.com/office/drawing/2014/main" id="{A56885B8-F1DB-43EA-A8B3-C36AFC89F8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goto[s, A]=s’——</a:t>
            </a:r>
            <a:r>
              <a:rPr lang="zh-CN" altLang="en-US"/>
              <a:t>识别活前缀的</a:t>
            </a:r>
            <a:r>
              <a:rPr lang="en-US" altLang="zh-CN">
                <a:solidFill>
                  <a:schemeClr val="hlink"/>
                </a:solidFill>
              </a:rPr>
              <a:t>DFA</a:t>
            </a:r>
            <a:r>
              <a:rPr lang="zh-CN" altLang="en-US"/>
              <a:t>的状态转换函数</a:t>
            </a:r>
            <a:r>
              <a:rPr lang="en-US" altLang="zh-CN"/>
              <a:t>——</a:t>
            </a:r>
            <a:r>
              <a:rPr lang="zh-CN" altLang="en-US"/>
              <a:t>活前缀（状态）集合实际上是一个正规集，可用</a:t>
            </a:r>
            <a:r>
              <a:rPr lang="en-US" altLang="zh-CN"/>
              <a:t>DFA</a:t>
            </a:r>
            <a:r>
              <a:rPr lang="zh-CN" altLang="en-US"/>
              <a:t>识别！</a:t>
            </a:r>
          </a:p>
          <a:p>
            <a:pPr eaLnBrk="1" hangingPunct="1"/>
            <a:r>
              <a:rPr lang="zh-CN" altLang="en-US"/>
              <a:t>初始状态</a:t>
            </a:r>
            <a:r>
              <a:rPr lang="en-US" altLang="zh-CN"/>
              <a:t>——</a:t>
            </a:r>
            <a:r>
              <a:rPr lang="zh-CN" altLang="en-US"/>
              <a:t>栈中初始状态</a:t>
            </a:r>
          </a:p>
          <a:p>
            <a:pPr eaLnBrk="1" hangingPunct="1"/>
            <a:r>
              <a:rPr lang="zh-CN" altLang="en-US"/>
              <a:t>格局（</a:t>
            </a:r>
            <a:r>
              <a:rPr lang="en-US" altLang="zh-CN">
                <a:solidFill>
                  <a:schemeClr val="hlink"/>
                </a:solidFill>
              </a:rPr>
              <a:t>configuration</a:t>
            </a:r>
            <a:r>
              <a:rPr lang="zh-CN" altLang="en-US"/>
              <a:t>）</a:t>
            </a:r>
            <a:br>
              <a:rPr lang="zh-CN" altLang="en-US"/>
            </a:br>
            <a:r>
              <a:rPr lang="en-US" altLang="zh-CN"/>
              <a:t>(s</a:t>
            </a:r>
            <a:r>
              <a:rPr lang="en-US" altLang="zh-CN" baseline="-25000"/>
              <a:t>0</a:t>
            </a:r>
            <a:r>
              <a:rPr lang="en-US" altLang="zh-CN"/>
              <a:t>X</a:t>
            </a:r>
            <a:r>
              <a:rPr lang="en-US" altLang="zh-CN" baseline="-25000"/>
              <a:t>1</a:t>
            </a:r>
            <a:r>
              <a:rPr lang="en-US" altLang="zh-CN"/>
              <a:t>s</a:t>
            </a:r>
            <a:r>
              <a:rPr lang="en-US" altLang="zh-CN" baseline="-25000"/>
              <a:t>1</a:t>
            </a:r>
            <a:r>
              <a:rPr lang="en-US" altLang="zh-CN"/>
              <a:t>X</a:t>
            </a:r>
            <a:r>
              <a:rPr lang="en-US" altLang="zh-CN" baseline="-25000"/>
              <a:t>1</a:t>
            </a:r>
            <a:r>
              <a:rPr lang="en-US" altLang="zh-CN"/>
              <a:t>…X</a:t>
            </a:r>
            <a:r>
              <a:rPr lang="en-US" altLang="zh-CN" baseline="-25000"/>
              <a:t>m</a:t>
            </a:r>
            <a:r>
              <a:rPr lang="en-US" altLang="zh-CN"/>
              <a:t>s</a:t>
            </a:r>
            <a:r>
              <a:rPr lang="en-US" altLang="zh-CN" baseline="-25000"/>
              <a:t>m</a:t>
            </a:r>
            <a:r>
              <a:rPr lang="en-US" altLang="zh-CN"/>
              <a:t>, a</a:t>
            </a:r>
            <a:r>
              <a:rPr lang="en-US" altLang="zh-CN" baseline="-25000"/>
              <a:t>i</a:t>
            </a:r>
            <a:r>
              <a:rPr lang="en-US" altLang="zh-CN"/>
              <a:t>a</a:t>
            </a:r>
            <a:r>
              <a:rPr lang="en-US" altLang="zh-CN" baseline="-25000"/>
              <a:t>i+1</a:t>
            </a:r>
            <a:r>
              <a:rPr lang="en-US" altLang="zh-CN"/>
              <a:t>…a</a:t>
            </a:r>
            <a:r>
              <a:rPr lang="en-US" altLang="zh-CN" baseline="-25000"/>
              <a:t>n</a:t>
            </a:r>
            <a:r>
              <a:rPr lang="en-US" altLang="zh-CN"/>
              <a:t>$)</a:t>
            </a:r>
            <a:br>
              <a:rPr lang="en-US" altLang="zh-CN"/>
            </a:br>
            <a:r>
              <a:rPr lang="en-US" altLang="zh-CN"/>
              <a:t> X</a:t>
            </a:r>
            <a:r>
              <a:rPr lang="en-US" altLang="zh-CN" baseline="-25000"/>
              <a:t>1</a:t>
            </a:r>
            <a:r>
              <a:rPr lang="en-US" altLang="zh-CN"/>
              <a:t>X</a:t>
            </a:r>
            <a:r>
              <a:rPr lang="en-US" altLang="zh-CN" baseline="-25000"/>
              <a:t>1</a:t>
            </a:r>
            <a:r>
              <a:rPr lang="en-US" altLang="zh-CN"/>
              <a:t>…X</a:t>
            </a:r>
            <a:r>
              <a:rPr lang="en-US" altLang="zh-CN" baseline="-25000"/>
              <a:t>m</a:t>
            </a:r>
            <a:r>
              <a:rPr lang="en-US" altLang="zh-CN"/>
              <a:t>a</a:t>
            </a:r>
            <a:r>
              <a:rPr lang="en-US" altLang="zh-CN" baseline="-25000"/>
              <a:t>i</a:t>
            </a:r>
            <a:r>
              <a:rPr lang="en-US" altLang="zh-CN"/>
              <a:t>a</a:t>
            </a:r>
            <a:r>
              <a:rPr lang="en-US" altLang="zh-CN" baseline="-25000"/>
              <a:t>i+1</a:t>
            </a:r>
            <a:r>
              <a:rPr lang="en-US" altLang="zh-CN"/>
              <a:t>…a</a:t>
            </a:r>
            <a:r>
              <a:rPr lang="en-US" altLang="zh-CN" baseline="-25000"/>
              <a:t>n</a:t>
            </a:r>
            <a:r>
              <a:rPr lang="en-US" altLang="zh-CN"/>
              <a:t>——</a:t>
            </a:r>
            <a:r>
              <a:rPr lang="zh-CN" altLang="en-US"/>
              <a:t>最右句型</a:t>
            </a:r>
            <a:endParaRPr lang="zh-CN" altLang="en-US" baseline="-25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lends">
  <a:themeElements>
    <a:clrScheme name="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FD1"/>
      </a:accent5>
      <a:accent6>
        <a:srgbClr val="2D2DB9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ends 2">
    <a:dk1>
      <a:srgbClr val="000000"/>
    </a:dk1>
    <a:lt1>
      <a:srgbClr val="FFFFFF"/>
    </a:lt1>
    <a:dk2>
      <a:srgbClr val="333399"/>
    </a:dk2>
    <a:lt2>
      <a:srgbClr val="1C1C1C"/>
    </a:lt2>
    <a:accent1>
      <a:srgbClr val="00E4A8"/>
    </a:accent1>
    <a:accent2>
      <a:srgbClr val="FFCF01"/>
    </a:accent2>
    <a:accent3>
      <a:srgbClr val="FFFFFF"/>
    </a:accent3>
    <a:accent4>
      <a:srgbClr val="000000"/>
    </a:accent4>
    <a:accent5>
      <a:srgbClr val="AAEFD1"/>
    </a:accent5>
    <a:accent6>
      <a:srgbClr val="E7BB01"/>
    </a:accent6>
    <a:hlink>
      <a:srgbClr val="FF0000"/>
    </a:hlink>
    <a:folHlink>
      <a:srgbClr val="3333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12524</TotalTime>
  <Words>1455</Words>
  <Application>Microsoft Office PowerPoint</Application>
  <PresentationFormat>全屏显示(4:3)</PresentationFormat>
  <Paragraphs>253</Paragraphs>
  <Slides>15</Slides>
  <Notes>0</Notes>
  <HiddenSlides>0</HiddenSlides>
  <MMClips>7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黑体</vt:lpstr>
      <vt:lpstr>宋体</vt:lpstr>
      <vt:lpstr>Symbol</vt:lpstr>
      <vt:lpstr>Tahoma</vt:lpstr>
      <vt:lpstr>Times New Roman</vt:lpstr>
      <vt:lpstr>Wingdings</vt:lpstr>
      <vt:lpstr>Blends</vt:lpstr>
      <vt:lpstr>LR分析预习要点</vt:lpstr>
      <vt:lpstr>4.7  LR分析方法</vt:lpstr>
      <vt:lpstr>移进/归约分析过程</vt:lpstr>
      <vt:lpstr>何时移进？何时归约？</vt:lpstr>
      <vt:lpstr>何时移进？何时归约？（续）</vt:lpstr>
      <vt:lpstr>LR分析方法</vt:lpstr>
      <vt:lpstr>4.7.1  LR分析算法</vt:lpstr>
      <vt:lpstr>action表</vt:lpstr>
      <vt:lpstr>goto表</vt:lpstr>
      <vt:lpstr>分析器运行方式</vt:lpstr>
      <vt:lpstr>算法4.7  LR分析算法</vt:lpstr>
      <vt:lpstr>算法4.7  LR分析算法（续）</vt:lpstr>
      <vt:lpstr>例4.33</vt:lpstr>
      <vt:lpstr>例4.33  分析表</vt:lpstr>
      <vt:lpstr>例4.33  分析实例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1631</cp:revision>
  <dcterms:created xsi:type="dcterms:W3CDTF">2003-06-05T11:51:39Z</dcterms:created>
  <dcterms:modified xsi:type="dcterms:W3CDTF">2020-11-11T23:57:42Z</dcterms:modified>
</cp:coreProperties>
</file>

<file path=docProps/thumbnail.jpeg>
</file>